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2"/>
  </p:notesMasterIdLst>
  <p:sldIdLst>
    <p:sldId id="342" r:id="rId2"/>
    <p:sldId id="256" r:id="rId3"/>
    <p:sldId id="262" r:id="rId4"/>
    <p:sldId id="272" r:id="rId5"/>
    <p:sldId id="343" r:id="rId6"/>
    <p:sldId id="354" r:id="rId7"/>
    <p:sldId id="353" r:id="rId8"/>
    <p:sldId id="355" r:id="rId9"/>
    <p:sldId id="275" r:id="rId10"/>
    <p:sldId id="345" r:id="rId11"/>
    <p:sldId id="344" r:id="rId12"/>
    <p:sldId id="346" r:id="rId13"/>
    <p:sldId id="348" r:id="rId14"/>
    <p:sldId id="298" r:id="rId15"/>
    <p:sldId id="349" r:id="rId16"/>
    <p:sldId id="350" r:id="rId17"/>
    <p:sldId id="351" r:id="rId18"/>
    <p:sldId id="258" r:id="rId19"/>
    <p:sldId id="356" r:id="rId20"/>
    <p:sldId id="352" r:id="rId21"/>
  </p:sldIdLst>
  <p:sldSz cx="6858000" cy="5143500"/>
  <p:notesSz cx="6858000" cy="9144000"/>
  <p:embeddedFontLst>
    <p:embeddedFont>
      <p:font typeface="Lexend Exa" panose="020B0604020202020204" charset="0"/>
      <p:regular r:id="rId23"/>
      <p:bold r:id="rId24"/>
    </p:embeddedFont>
    <p:embeddedFont>
      <p:font typeface="Red Hat Text" panose="020B0604020202020204" charset="0"/>
      <p:regular r:id="rId25"/>
      <p:bold r:id="rId26"/>
      <p:italic r:id="rId27"/>
      <p:boldItalic r:id="rId28"/>
    </p:embeddedFont>
    <p:embeddedFont>
      <p:font typeface="Roboto Condensed Light" panose="020B060402020202020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9AA0A6"/>
          </p15:clr>
        </p15:guide>
        <p15:guide id="2" pos="216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3F696F-BE4A-4B13-978A-764CB723FA0F}">
  <a:tblStyle styleId="{593F696F-BE4A-4B13-978A-764CB723FA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458" y="6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934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365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3509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0483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55942" y="159125"/>
            <a:ext cx="3276564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3840277" y="1669750"/>
            <a:ext cx="251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3840277" y="3565200"/>
            <a:ext cx="251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775031" y="1804174"/>
            <a:ext cx="26442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756802" y="3772920"/>
            <a:ext cx="268065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5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3464850" y="4984375"/>
            <a:ext cx="32764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1431225" y="3196350"/>
            <a:ext cx="256995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2"/>
          </p:nvPr>
        </p:nvSpPr>
        <p:spPr>
          <a:xfrm>
            <a:off x="600075" y="1131450"/>
            <a:ext cx="3401100" cy="18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195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88" name="Google Shape;188;p18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540038" y="1806300"/>
            <a:ext cx="2112300" cy="1530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75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2"/>
          </p:nvPr>
        </p:nvSpPr>
        <p:spPr>
          <a:xfrm>
            <a:off x="2960981" y="1652450"/>
            <a:ext cx="3357000" cy="18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195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471613" y="1847740"/>
            <a:ext cx="39147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6788" y="54349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471613" y="2583042"/>
            <a:ext cx="39147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2441438" y="1981795"/>
            <a:ext cx="3465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1"/>
          <p:cNvSpPr txBox="1">
            <a:spLocks noGrp="1"/>
          </p:cNvSpPr>
          <p:nvPr>
            <p:ph type="title" idx="2" hasCustomPrompt="1"/>
          </p:nvPr>
        </p:nvSpPr>
        <p:spPr>
          <a:xfrm>
            <a:off x="950663" y="190560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2441438" y="2717100"/>
            <a:ext cx="34659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707381" y="1981800"/>
            <a:ext cx="38805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22"/>
          <p:cNvSpPr txBox="1">
            <a:spLocks noGrp="1"/>
          </p:cNvSpPr>
          <p:nvPr>
            <p:ph type="title" idx="2" hasCustomPrompt="1"/>
          </p:nvPr>
        </p:nvSpPr>
        <p:spPr>
          <a:xfrm>
            <a:off x="4946194" y="190560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707381" y="2717101"/>
            <a:ext cx="38805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471613" y="2639324"/>
            <a:ext cx="39147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31" name="Google Shape;231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2" name="Google Shape;232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23"/>
          <p:cNvSpPr txBox="1">
            <a:spLocks noGrp="1"/>
          </p:cNvSpPr>
          <p:nvPr>
            <p:ph type="title" idx="2" hasCustomPrompt="1"/>
          </p:nvPr>
        </p:nvSpPr>
        <p:spPr>
          <a:xfrm>
            <a:off x="2826788" y="1335074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1"/>
          </p:nvPr>
        </p:nvSpPr>
        <p:spPr>
          <a:xfrm>
            <a:off x="1471613" y="3374626"/>
            <a:ext cx="39147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6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39" name="Google Shape;239;p2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0" name="Google Shape;240;p2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619775" y="1921050"/>
            <a:ext cx="3290400" cy="6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1"/>
          </p:nvPr>
        </p:nvSpPr>
        <p:spPr>
          <a:xfrm>
            <a:off x="540000" y="2664177"/>
            <a:ext cx="3449925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title" idx="2" hasCustomPrompt="1"/>
          </p:nvPr>
        </p:nvSpPr>
        <p:spPr>
          <a:xfrm>
            <a:off x="4602412" y="1872974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5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48" name="Google Shape;248;p2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9" name="Google Shape;249;p2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subTitle" idx="1"/>
          </p:nvPr>
        </p:nvSpPr>
        <p:spPr>
          <a:xfrm>
            <a:off x="560963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subTitle" idx="2"/>
          </p:nvPr>
        </p:nvSpPr>
        <p:spPr>
          <a:xfrm>
            <a:off x="560963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3"/>
          </p:nvPr>
        </p:nvSpPr>
        <p:spPr>
          <a:xfrm>
            <a:off x="2594381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4"/>
          </p:nvPr>
        </p:nvSpPr>
        <p:spPr>
          <a:xfrm>
            <a:off x="2594381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5"/>
          </p:nvPr>
        </p:nvSpPr>
        <p:spPr>
          <a:xfrm>
            <a:off x="4627800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6"/>
          </p:nvPr>
        </p:nvSpPr>
        <p:spPr>
          <a:xfrm>
            <a:off x="4627800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61" name="Google Shape;261;p2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62" name="Google Shape;262;p2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2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542925" y="3105007"/>
            <a:ext cx="2011725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2"/>
          </p:nvPr>
        </p:nvSpPr>
        <p:spPr>
          <a:xfrm>
            <a:off x="542925" y="2651633"/>
            <a:ext cx="201172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3"/>
          </p:nvPr>
        </p:nvSpPr>
        <p:spPr>
          <a:xfrm>
            <a:off x="4303425" y="3105007"/>
            <a:ext cx="2001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4"/>
          </p:nvPr>
        </p:nvSpPr>
        <p:spPr>
          <a:xfrm>
            <a:off x="4303425" y="2651633"/>
            <a:ext cx="2001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726038" y="1950082"/>
            <a:ext cx="2592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944129" y="1834875"/>
            <a:ext cx="208507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726038" y="2685375"/>
            <a:ext cx="16015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0"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1536750" y="596425"/>
            <a:ext cx="37845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2" name="Google Shape;302;p29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03" name="Google Shape;303;p2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04" name="Google Shape;304;p2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540000" y="550385"/>
            <a:ext cx="2180025" cy="194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45" name="Google Shape;345;p3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46" name="Google Shape;346;p3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3"/>
          <p:cNvSpPr txBox="1">
            <a:spLocks noGrp="1"/>
          </p:cNvSpPr>
          <p:nvPr>
            <p:ph type="subTitle" idx="1"/>
          </p:nvPr>
        </p:nvSpPr>
        <p:spPr>
          <a:xfrm>
            <a:off x="632583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3"/>
          <p:cNvSpPr txBox="1">
            <a:spLocks noGrp="1"/>
          </p:cNvSpPr>
          <p:nvPr>
            <p:ph type="subTitle" idx="2"/>
          </p:nvPr>
        </p:nvSpPr>
        <p:spPr>
          <a:xfrm>
            <a:off x="632583" y="340857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2" name="Google Shape;352;p33"/>
          <p:cNvSpPr txBox="1">
            <a:spLocks noGrp="1"/>
          </p:cNvSpPr>
          <p:nvPr>
            <p:ph type="subTitle" idx="3"/>
          </p:nvPr>
        </p:nvSpPr>
        <p:spPr>
          <a:xfrm>
            <a:off x="632583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3"/>
          <p:cNvSpPr txBox="1">
            <a:spLocks noGrp="1"/>
          </p:cNvSpPr>
          <p:nvPr>
            <p:ph type="subTitle" idx="4"/>
          </p:nvPr>
        </p:nvSpPr>
        <p:spPr>
          <a:xfrm>
            <a:off x="632583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4" name="Google Shape;354;p33"/>
          <p:cNvSpPr txBox="1">
            <a:spLocks noGrp="1"/>
          </p:cNvSpPr>
          <p:nvPr>
            <p:ph type="subTitle" idx="5"/>
          </p:nvPr>
        </p:nvSpPr>
        <p:spPr>
          <a:xfrm>
            <a:off x="2582271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3"/>
          <p:cNvSpPr txBox="1">
            <a:spLocks noGrp="1"/>
          </p:cNvSpPr>
          <p:nvPr>
            <p:ph type="subTitle" idx="6"/>
          </p:nvPr>
        </p:nvSpPr>
        <p:spPr>
          <a:xfrm>
            <a:off x="2582271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7"/>
          </p:nvPr>
        </p:nvSpPr>
        <p:spPr>
          <a:xfrm>
            <a:off x="2582271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8"/>
          </p:nvPr>
        </p:nvSpPr>
        <p:spPr>
          <a:xfrm>
            <a:off x="2582271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9"/>
          </p:nvPr>
        </p:nvSpPr>
        <p:spPr>
          <a:xfrm>
            <a:off x="4531960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13"/>
          </p:nvPr>
        </p:nvSpPr>
        <p:spPr>
          <a:xfrm>
            <a:off x="4531960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14"/>
          </p:nvPr>
        </p:nvSpPr>
        <p:spPr>
          <a:xfrm>
            <a:off x="4531960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subTitle" idx="15"/>
          </p:nvPr>
        </p:nvSpPr>
        <p:spPr>
          <a:xfrm>
            <a:off x="4531960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8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64" name="Google Shape;364;p3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5" name="Google Shape;365;p3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3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subTitle" idx="1"/>
          </p:nvPr>
        </p:nvSpPr>
        <p:spPr>
          <a:xfrm>
            <a:off x="1612766" y="3869546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subTitle" idx="2"/>
          </p:nvPr>
        </p:nvSpPr>
        <p:spPr>
          <a:xfrm>
            <a:off x="1612766" y="340857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ubTitle" idx="3"/>
          </p:nvPr>
        </p:nvSpPr>
        <p:spPr>
          <a:xfrm>
            <a:off x="632585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subTitle" idx="4"/>
          </p:nvPr>
        </p:nvSpPr>
        <p:spPr>
          <a:xfrm>
            <a:off x="632585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5"/>
          </p:nvPr>
        </p:nvSpPr>
        <p:spPr>
          <a:xfrm>
            <a:off x="3562458" y="3869546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6"/>
          </p:nvPr>
        </p:nvSpPr>
        <p:spPr>
          <a:xfrm>
            <a:off x="3562458" y="3411487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subTitle" idx="7"/>
          </p:nvPr>
        </p:nvSpPr>
        <p:spPr>
          <a:xfrm>
            <a:off x="2582274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8"/>
          </p:nvPr>
        </p:nvSpPr>
        <p:spPr>
          <a:xfrm>
            <a:off x="2582274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subTitle" idx="9"/>
          </p:nvPr>
        </p:nvSpPr>
        <p:spPr>
          <a:xfrm>
            <a:off x="4531964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4"/>
          <p:cNvSpPr txBox="1">
            <a:spLocks noGrp="1"/>
          </p:cNvSpPr>
          <p:nvPr>
            <p:ph type="subTitle" idx="13"/>
          </p:nvPr>
        </p:nvSpPr>
        <p:spPr>
          <a:xfrm>
            <a:off x="4531964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20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81" name="Google Shape;381;p3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82" name="Google Shape;382;p3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3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subTitle" idx="1"/>
          </p:nvPr>
        </p:nvSpPr>
        <p:spPr>
          <a:xfrm>
            <a:off x="632583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subTitle" idx="2"/>
          </p:nvPr>
        </p:nvSpPr>
        <p:spPr>
          <a:xfrm>
            <a:off x="632583" y="340857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ubTitle" idx="3"/>
          </p:nvPr>
        </p:nvSpPr>
        <p:spPr>
          <a:xfrm>
            <a:off x="1607427" y="205022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4"/>
          </p:nvPr>
        </p:nvSpPr>
        <p:spPr>
          <a:xfrm>
            <a:off x="1612769" y="1610542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5"/>
          </p:nvPr>
        </p:nvSpPr>
        <p:spPr>
          <a:xfrm>
            <a:off x="2582271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subTitle" idx="6"/>
          </p:nvPr>
        </p:nvSpPr>
        <p:spPr>
          <a:xfrm>
            <a:off x="2582271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7"/>
          </p:nvPr>
        </p:nvSpPr>
        <p:spPr>
          <a:xfrm>
            <a:off x="3557115" y="205022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8"/>
          </p:nvPr>
        </p:nvSpPr>
        <p:spPr>
          <a:xfrm>
            <a:off x="3562457" y="1610542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9"/>
          </p:nvPr>
        </p:nvSpPr>
        <p:spPr>
          <a:xfrm>
            <a:off x="4531960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13"/>
          </p:nvPr>
        </p:nvSpPr>
        <p:spPr>
          <a:xfrm>
            <a:off x="4531960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98" name="Google Shape;398;p3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9" name="Google Shape;399;p3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3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540008" y="1481561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2"/>
          </p:nvPr>
        </p:nvSpPr>
        <p:spPr>
          <a:xfrm>
            <a:off x="540008" y="1033955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5" name="Google Shape;405;p36"/>
          <p:cNvSpPr txBox="1">
            <a:spLocks noGrp="1"/>
          </p:cNvSpPr>
          <p:nvPr>
            <p:ph type="subTitle" idx="3"/>
          </p:nvPr>
        </p:nvSpPr>
        <p:spPr>
          <a:xfrm>
            <a:off x="540002" y="2655132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6"/>
          <p:cNvSpPr txBox="1">
            <a:spLocks noGrp="1"/>
          </p:cNvSpPr>
          <p:nvPr>
            <p:ph type="subTitle" idx="4"/>
          </p:nvPr>
        </p:nvSpPr>
        <p:spPr>
          <a:xfrm>
            <a:off x="539997" y="2210668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5"/>
          </p:nvPr>
        </p:nvSpPr>
        <p:spPr>
          <a:xfrm>
            <a:off x="540002" y="3823373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6"/>
          </p:nvPr>
        </p:nvSpPr>
        <p:spPr>
          <a:xfrm>
            <a:off x="539997" y="3378645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11" name="Google Shape;411;p3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2" name="Google Shape;412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37"/>
          <p:cNvSpPr txBox="1">
            <a:spLocks noGrp="1"/>
          </p:cNvSpPr>
          <p:nvPr>
            <p:ph type="title"/>
          </p:nvPr>
        </p:nvSpPr>
        <p:spPr>
          <a:xfrm>
            <a:off x="433463" y="1320750"/>
            <a:ext cx="5991075" cy="96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8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18" name="Google Shape;418;p3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9" name="Google Shape;419;p3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3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540000" y="1654350"/>
            <a:ext cx="2945475" cy="177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5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1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51" name="Google Shape;451;p4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52" name="Google Shape;452;p4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4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4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1"/>
          <p:cNvSpPr txBox="1">
            <a:spLocks noGrp="1"/>
          </p:cNvSpPr>
          <p:nvPr>
            <p:ph type="title" idx="2" hasCustomPrompt="1"/>
          </p:nvPr>
        </p:nvSpPr>
        <p:spPr>
          <a:xfrm>
            <a:off x="677738" y="1131391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1"/>
          </p:nvPr>
        </p:nvSpPr>
        <p:spPr>
          <a:xfrm>
            <a:off x="677738" y="208841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ubTitle" idx="3"/>
          </p:nvPr>
        </p:nvSpPr>
        <p:spPr>
          <a:xfrm>
            <a:off x="677738" y="1640113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title" idx="4" hasCustomPrompt="1"/>
          </p:nvPr>
        </p:nvSpPr>
        <p:spPr>
          <a:xfrm>
            <a:off x="2668050" y="1131391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41"/>
          <p:cNvSpPr txBox="1">
            <a:spLocks noGrp="1"/>
          </p:cNvSpPr>
          <p:nvPr>
            <p:ph type="subTitle" idx="5"/>
          </p:nvPr>
        </p:nvSpPr>
        <p:spPr>
          <a:xfrm>
            <a:off x="2668050" y="208841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subTitle" idx="6"/>
          </p:nvPr>
        </p:nvSpPr>
        <p:spPr>
          <a:xfrm>
            <a:off x="2668050" y="1640113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 idx="7" hasCustomPrompt="1"/>
          </p:nvPr>
        </p:nvSpPr>
        <p:spPr>
          <a:xfrm>
            <a:off x="677738" y="3043447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41"/>
          <p:cNvSpPr txBox="1">
            <a:spLocks noGrp="1"/>
          </p:cNvSpPr>
          <p:nvPr>
            <p:ph type="subTitle" idx="8"/>
          </p:nvPr>
        </p:nvSpPr>
        <p:spPr>
          <a:xfrm>
            <a:off x="677738" y="401218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41"/>
          <p:cNvSpPr txBox="1">
            <a:spLocks noGrp="1"/>
          </p:cNvSpPr>
          <p:nvPr>
            <p:ph type="subTitle" idx="9"/>
          </p:nvPr>
        </p:nvSpPr>
        <p:spPr>
          <a:xfrm>
            <a:off x="677738" y="3556836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5" name="Google Shape;465;p41"/>
          <p:cNvSpPr txBox="1">
            <a:spLocks noGrp="1"/>
          </p:cNvSpPr>
          <p:nvPr>
            <p:ph type="title" idx="13" hasCustomPrompt="1"/>
          </p:nvPr>
        </p:nvSpPr>
        <p:spPr>
          <a:xfrm>
            <a:off x="2668050" y="3043447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41"/>
          <p:cNvSpPr txBox="1">
            <a:spLocks noGrp="1"/>
          </p:cNvSpPr>
          <p:nvPr>
            <p:ph type="subTitle" idx="14"/>
          </p:nvPr>
        </p:nvSpPr>
        <p:spPr>
          <a:xfrm>
            <a:off x="2668050" y="401218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ubTitle" idx="15"/>
          </p:nvPr>
        </p:nvSpPr>
        <p:spPr>
          <a:xfrm>
            <a:off x="2668050" y="3556836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6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2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70" name="Google Shape;470;p4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71" name="Google Shape;471;p4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74" name="Google Shape;474;p42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42"/>
          <p:cNvSpPr txBox="1">
            <a:spLocks noGrp="1"/>
          </p:cNvSpPr>
          <p:nvPr>
            <p:ph type="title" idx="2" hasCustomPrompt="1"/>
          </p:nvPr>
        </p:nvSpPr>
        <p:spPr>
          <a:xfrm>
            <a:off x="615394" y="1601152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42"/>
          <p:cNvSpPr txBox="1">
            <a:spLocks noGrp="1"/>
          </p:cNvSpPr>
          <p:nvPr>
            <p:ph type="subTitle" idx="1"/>
          </p:nvPr>
        </p:nvSpPr>
        <p:spPr>
          <a:xfrm>
            <a:off x="615394" y="2620158"/>
            <a:ext cx="175095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2"/>
          <p:cNvSpPr txBox="1">
            <a:spLocks noGrp="1"/>
          </p:cNvSpPr>
          <p:nvPr>
            <p:ph type="subTitle" idx="3"/>
          </p:nvPr>
        </p:nvSpPr>
        <p:spPr>
          <a:xfrm>
            <a:off x="615394" y="2163465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78" name="Google Shape;478;p42"/>
          <p:cNvSpPr txBox="1">
            <a:spLocks noGrp="1"/>
          </p:cNvSpPr>
          <p:nvPr>
            <p:ph type="title" idx="4" hasCustomPrompt="1"/>
          </p:nvPr>
        </p:nvSpPr>
        <p:spPr>
          <a:xfrm>
            <a:off x="4491656" y="1601152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42"/>
          <p:cNvSpPr txBox="1">
            <a:spLocks noGrp="1"/>
          </p:cNvSpPr>
          <p:nvPr>
            <p:ph type="subTitle" idx="5"/>
          </p:nvPr>
        </p:nvSpPr>
        <p:spPr>
          <a:xfrm>
            <a:off x="4491656" y="2620158"/>
            <a:ext cx="175095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42"/>
          <p:cNvSpPr txBox="1">
            <a:spLocks noGrp="1"/>
          </p:cNvSpPr>
          <p:nvPr>
            <p:ph type="subTitle" idx="6"/>
          </p:nvPr>
        </p:nvSpPr>
        <p:spPr>
          <a:xfrm>
            <a:off x="4491656" y="2163465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9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83" name="Google Shape;483;p4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84" name="Google Shape;484;p4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87" name="Google Shape;487;p4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43"/>
          <p:cNvSpPr txBox="1">
            <a:spLocks noGrp="1"/>
          </p:cNvSpPr>
          <p:nvPr>
            <p:ph type="subTitle" idx="1"/>
          </p:nvPr>
        </p:nvSpPr>
        <p:spPr>
          <a:xfrm>
            <a:off x="1520381" y="355445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43"/>
          <p:cNvSpPr txBox="1">
            <a:spLocks noGrp="1"/>
          </p:cNvSpPr>
          <p:nvPr>
            <p:ph type="subTitle" idx="2"/>
          </p:nvPr>
        </p:nvSpPr>
        <p:spPr>
          <a:xfrm>
            <a:off x="1499719" y="3142375"/>
            <a:ext cx="17034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0" name="Google Shape;490;p43"/>
          <p:cNvSpPr txBox="1">
            <a:spLocks noGrp="1"/>
          </p:cNvSpPr>
          <p:nvPr>
            <p:ph type="subTitle" idx="3"/>
          </p:nvPr>
        </p:nvSpPr>
        <p:spPr>
          <a:xfrm>
            <a:off x="4515022" y="355445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subTitle" idx="4"/>
          </p:nvPr>
        </p:nvSpPr>
        <p:spPr>
          <a:xfrm>
            <a:off x="4515022" y="3142375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2" name="Google Shape;492;p43"/>
          <p:cNvSpPr txBox="1">
            <a:spLocks noGrp="1"/>
          </p:cNvSpPr>
          <p:nvPr>
            <p:ph type="subTitle" idx="5"/>
          </p:nvPr>
        </p:nvSpPr>
        <p:spPr>
          <a:xfrm>
            <a:off x="1510053" y="18248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43"/>
          <p:cNvSpPr txBox="1">
            <a:spLocks noGrp="1"/>
          </p:cNvSpPr>
          <p:nvPr>
            <p:ph type="subTitle" idx="6"/>
          </p:nvPr>
        </p:nvSpPr>
        <p:spPr>
          <a:xfrm>
            <a:off x="1510053" y="142215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4" name="Google Shape;494;p43"/>
          <p:cNvSpPr txBox="1">
            <a:spLocks noGrp="1"/>
          </p:cNvSpPr>
          <p:nvPr>
            <p:ph type="subTitle" idx="7"/>
          </p:nvPr>
        </p:nvSpPr>
        <p:spPr>
          <a:xfrm>
            <a:off x="4515022" y="18248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43"/>
          <p:cNvSpPr txBox="1">
            <a:spLocks noGrp="1"/>
          </p:cNvSpPr>
          <p:nvPr>
            <p:ph type="subTitle" idx="8"/>
          </p:nvPr>
        </p:nvSpPr>
        <p:spPr>
          <a:xfrm>
            <a:off x="4515022" y="142215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98" name="Google Shape;498;p4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99" name="Google Shape;499;p4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3485888" y="1751875"/>
            <a:ext cx="2613825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44"/>
          <p:cNvSpPr txBox="1">
            <a:spLocks noGrp="1"/>
          </p:cNvSpPr>
          <p:nvPr>
            <p:ph type="subTitle" idx="1"/>
          </p:nvPr>
        </p:nvSpPr>
        <p:spPr>
          <a:xfrm>
            <a:off x="3485888" y="2380625"/>
            <a:ext cx="2613825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45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06" name="Google Shape;506;p4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7" name="Google Shape;507;p4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0" name="Google Shape;510;p45"/>
          <p:cNvSpPr txBox="1">
            <a:spLocks noGrp="1"/>
          </p:cNvSpPr>
          <p:nvPr>
            <p:ph type="title"/>
          </p:nvPr>
        </p:nvSpPr>
        <p:spPr>
          <a:xfrm>
            <a:off x="815100" y="1751875"/>
            <a:ext cx="266445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1"/>
          </p:nvPr>
        </p:nvSpPr>
        <p:spPr>
          <a:xfrm>
            <a:off x="830469" y="2380625"/>
            <a:ext cx="26262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14" name="Google Shape;514;p4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15" name="Google Shape;515;p4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8" name="Google Shape;518;p46"/>
          <p:cNvSpPr txBox="1">
            <a:spLocks noGrp="1"/>
          </p:cNvSpPr>
          <p:nvPr>
            <p:ph type="title" hasCustomPrompt="1"/>
          </p:nvPr>
        </p:nvSpPr>
        <p:spPr>
          <a:xfrm>
            <a:off x="718013" y="1666325"/>
            <a:ext cx="5422050" cy="1332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19" name="Google Shape;519;p46"/>
          <p:cNvSpPr txBox="1">
            <a:spLocks noGrp="1"/>
          </p:cNvSpPr>
          <p:nvPr>
            <p:ph type="subTitle" idx="1"/>
          </p:nvPr>
        </p:nvSpPr>
        <p:spPr>
          <a:xfrm>
            <a:off x="559988" y="3244075"/>
            <a:ext cx="5757975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2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22" name="Google Shape;522;p4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23" name="Google Shape;523;p4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26" name="Google Shape;526;p47"/>
          <p:cNvSpPr txBox="1">
            <a:spLocks noGrp="1"/>
          </p:cNvSpPr>
          <p:nvPr>
            <p:ph type="title" hasCustomPrompt="1"/>
          </p:nvPr>
        </p:nvSpPr>
        <p:spPr>
          <a:xfrm>
            <a:off x="540000" y="1513925"/>
            <a:ext cx="3378375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85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1"/>
          </p:nvPr>
        </p:nvSpPr>
        <p:spPr>
          <a:xfrm>
            <a:off x="540000" y="3091675"/>
            <a:ext cx="3378375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9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8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30" name="Google Shape;530;p4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1" name="Google Shape;531;p4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4" name="Google Shape;534;p48"/>
          <p:cNvSpPr txBox="1">
            <a:spLocks noGrp="1"/>
          </p:cNvSpPr>
          <p:nvPr>
            <p:ph type="title"/>
          </p:nvPr>
        </p:nvSpPr>
        <p:spPr>
          <a:xfrm>
            <a:off x="604079" y="1098637"/>
            <a:ext cx="2621700" cy="1839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48"/>
          <p:cNvSpPr txBox="1">
            <a:spLocks noGrp="1"/>
          </p:cNvSpPr>
          <p:nvPr>
            <p:ph type="subTitle" idx="1"/>
          </p:nvPr>
        </p:nvSpPr>
        <p:spPr>
          <a:xfrm>
            <a:off x="604079" y="3033863"/>
            <a:ext cx="26217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0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9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38" name="Google Shape;538;p4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9" name="Google Shape;539;p4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42" name="Google Shape;542;p49"/>
          <p:cNvSpPr txBox="1">
            <a:spLocks noGrp="1"/>
          </p:cNvSpPr>
          <p:nvPr>
            <p:ph type="title"/>
          </p:nvPr>
        </p:nvSpPr>
        <p:spPr>
          <a:xfrm>
            <a:off x="1064363" y="2926650"/>
            <a:ext cx="4729275" cy="1011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9"/>
          <p:cNvSpPr txBox="1">
            <a:spLocks noGrp="1"/>
          </p:cNvSpPr>
          <p:nvPr>
            <p:ph type="subTitle" idx="1"/>
          </p:nvPr>
        </p:nvSpPr>
        <p:spPr>
          <a:xfrm>
            <a:off x="1064363" y="4034000"/>
            <a:ext cx="4729275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3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0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46" name="Google Shape;546;p5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47" name="Google Shape;547;p5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5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5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0" name="Google Shape;550;p50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50"/>
          <p:cNvSpPr txBox="1">
            <a:spLocks noGrp="1"/>
          </p:cNvSpPr>
          <p:nvPr>
            <p:ph type="body" idx="1"/>
          </p:nvPr>
        </p:nvSpPr>
        <p:spPr>
          <a:xfrm>
            <a:off x="540000" y="883872"/>
            <a:ext cx="5778000" cy="3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900"/>
            </a:lvl1pPr>
            <a:lvl2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028700" lvl="2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371600" lvl="3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1714500" lvl="4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057400" lvl="5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2400300" lvl="6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2743200" lvl="7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3086100" lvl="8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3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51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54" name="Google Shape;554;p5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55" name="Google Shape;555;p5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5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8" name="Google Shape;558;p5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subTitle" idx="1"/>
          </p:nvPr>
        </p:nvSpPr>
        <p:spPr>
          <a:xfrm>
            <a:off x="560963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subTitle" idx="2"/>
          </p:nvPr>
        </p:nvSpPr>
        <p:spPr>
          <a:xfrm>
            <a:off x="560963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1" name="Google Shape;561;p51"/>
          <p:cNvSpPr txBox="1">
            <a:spLocks noGrp="1"/>
          </p:cNvSpPr>
          <p:nvPr>
            <p:ph type="subTitle" idx="3"/>
          </p:nvPr>
        </p:nvSpPr>
        <p:spPr>
          <a:xfrm>
            <a:off x="2594381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51"/>
          <p:cNvSpPr txBox="1">
            <a:spLocks noGrp="1"/>
          </p:cNvSpPr>
          <p:nvPr>
            <p:ph type="subTitle" idx="4"/>
          </p:nvPr>
        </p:nvSpPr>
        <p:spPr>
          <a:xfrm>
            <a:off x="2594381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3" name="Google Shape;563;p51"/>
          <p:cNvSpPr txBox="1">
            <a:spLocks noGrp="1"/>
          </p:cNvSpPr>
          <p:nvPr>
            <p:ph type="subTitle" idx="5"/>
          </p:nvPr>
        </p:nvSpPr>
        <p:spPr>
          <a:xfrm>
            <a:off x="4627800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51"/>
          <p:cNvSpPr txBox="1">
            <a:spLocks noGrp="1"/>
          </p:cNvSpPr>
          <p:nvPr>
            <p:ph type="subTitle" idx="6"/>
          </p:nvPr>
        </p:nvSpPr>
        <p:spPr>
          <a:xfrm>
            <a:off x="4627800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554194" y="1809800"/>
            <a:ext cx="2455875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marL="685800" lvl="1" indent="-238125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marL="1028700" lvl="2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marL="1371600" lvl="3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marL="1714500" lvl="4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marL="2057400" lvl="5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marL="2400300" lvl="6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marL="2743200" lvl="7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marL="3086100" lvl="8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000250" y="1052550"/>
            <a:ext cx="28575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3429000" y="1266939"/>
            <a:ext cx="285705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25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3429000" y="2803600"/>
            <a:ext cx="2105775" cy="1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540000" y="1231823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1672913" y="1664131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1672913" y="137667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3555300" y="1231823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4718925" y="1664131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4718925" y="137667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540000" y="2449189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1672913" y="2883387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1672913" y="258883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3555300" y="2449189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4718925" y="2883387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4718925" y="258883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867789" y="11294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541089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541089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867789" y="28483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541089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541089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2828025" y="11246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2501325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2501325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2828025" y="28435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2501325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2501325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4788261" y="11294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4461561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4461561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4788261" y="28483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4461561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4461561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57" name="Google Shape;157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8" name="Google Shape;158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1821225" y="2840125"/>
            <a:ext cx="3215475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2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1821225" y="3759922"/>
            <a:ext cx="3215475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2684537" y="1959537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2684537" y="1513862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4587214" y="1959323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4587210" y="1513649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2684537" y="3708439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2684537" y="3245264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4587214" y="3708439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4587210" y="3250064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342175"/>
            <a:ext cx="5778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5" r:id="rId20"/>
    <p:sldLayoutId id="2147483676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9" r:id="rId39"/>
    <p:sldLayoutId id="2147483700" r:id="rId40"/>
    <p:sldLayoutId id="2147483701" r:id="rId41"/>
    <p:sldLayoutId id="2147483702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3AB4412-2C74-CD21-F8E4-D6C7CF43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9" y="412804"/>
            <a:ext cx="5798917" cy="3438613"/>
          </a:xfrm>
          <a:prstGeom prst="rect">
            <a:avLst/>
          </a:prstGeom>
        </p:spPr>
      </p:pic>
      <p:pic>
        <p:nvPicPr>
          <p:cNvPr id="8" name="Imagem 7" descr="Rosquinha de chocolate&#10;&#10;Descrição gerada automaticamente com confiança baixa">
            <a:extLst>
              <a:ext uri="{FF2B5EF4-FFF2-40B4-BE49-F238E27FC236}">
                <a16:creationId xmlns:a16="http://schemas.microsoft.com/office/drawing/2014/main" id="{B1D31246-E854-D17B-F799-215BB768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132111"/>
            <a:ext cx="6858000" cy="30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5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073" y="1249320"/>
            <a:ext cx="4775850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BACKLOG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do projeto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921397" y="2248609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43;p88">
            <a:extLst>
              <a:ext uri="{FF2B5EF4-FFF2-40B4-BE49-F238E27FC236}">
                <a16:creationId xmlns:a16="http://schemas.microsoft.com/office/drawing/2014/main" id="{6E7C61A9-B51A-DD1C-48C2-1A619A92E289}"/>
              </a:ext>
            </a:extLst>
          </p:cNvPr>
          <p:cNvSpPr txBox="1">
            <a:spLocks/>
          </p:cNvSpPr>
          <p:nvPr/>
        </p:nvSpPr>
        <p:spPr>
          <a:xfrm>
            <a:off x="2157635" y="3287209"/>
            <a:ext cx="2542725" cy="244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 PLANILHA DE RISCOS 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3F87B5-C18F-7E45-3E5D-86753294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32989EC-8A21-FD32-C405-AD2496EB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3" y="4348977"/>
            <a:ext cx="1380210" cy="794524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EF8C329-B8D4-3B88-DEDA-CC7AEDE2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637" y="1068732"/>
            <a:ext cx="2542725" cy="7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9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F8F450-F71A-7D31-C5A5-408DAD14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53D81FE-CA63-BF8F-0331-E8409245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81" y="4446143"/>
            <a:ext cx="1380210" cy="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30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0F446-ED31-FD04-3DED-4B9DAE82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Planilha de riscos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DC27DE-BCB8-98FC-3EF1-FBB0B92C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1275820"/>
            <a:ext cx="6435524" cy="2591859"/>
          </a:xfrm>
          <a:prstGeom prst="rect">
            <a:avLst/>
          </a:prstGeom>
        </p:spPr>
      </p:pic>
      <p:cxnSp>
        <p:nvCxnSpPr>
          <p:cNvPr id="8" name="Google Shape;1342;p88">
            <a:extLst>
              <a:ext uri="{FF2B5EF4-FFF2-40B4-BE49-F238E27FC236}">
                <a16:creationId xmlns:a16="http://schemas.microsoft.com/office/drawing/2014/main" id="{893D1674-4430-3553-EAC5-13357E9BB22C}"/>
              </a:ext>
            </a:extLst>
          </p:cNvPr>
          <p:cNvCxnSpPr>
            <a:cxnSpLocks/>
          </p:cNvCxnSpPr>
          <p:nvPr/>
        </p:nvCxnSpPr>
        <p:spPr>
          <a:xfrm flipV="1">
            <a:off x="648182" y="755475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240A2D4-9FDC-F00D-6ADC-681D0EC4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48977"/>
            <a:ext cx="1380210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4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1"/>
          <p:cNvSpPr txBox="1">
            <a:spLocks noGrp="1"/>
          </p:cNvSpPr>
          <p:nvPr>
            <p:ph type="title"/>
          </p:nvPr>
        </p:nvSpPr>
        <p:spPr>
          <a:xfrm>
            <a:off x="540000" y="90337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/>
              <a:t>NOSSO </a:t>
            </a:r>
            <a:r>
              <a:rPr lang="en" dirty="0">
                <a:solidFill>
                  <a:schemeClr val="dk1"/>
                </a:solidFill>
              </a:rPr>
              <a:t>WEBSITE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505" name="Google Shape;1505;p101"/>
          <p:cNvCxnSpPr>
            <a:cxnSpLocks/>
          </p:cNvCxnSpPr>
          <p:nvPr/>
        </p:nvCxnSpPr>
        <p:spPr>
          <a:xfrm>
            <a:off x="2182534" y="1425890"/>
            <a:ext cx="211206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6" name="Google Shape;1506;p101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871732" y="1588771"/>
            <a:ext cx="3932720" cy="289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01"/>
          <p:cNvSpPr txBox="1">
            <a:spLocks noGrp="1"/>
          </p:cNvSpPr>
          <p:nvPr>
            <p:ph type="body" idx="1"/>
          </p:nvPr>
        </p:nvSpPr>
        <p:spPr>
          <a:xfrm>
            <a:off x="631553" y="1626500"/>
            <a:ext cx="2240180" cy="5927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750"/>
              </a:spcAft>
              <a:buClr>
                <a:srgbClr val="272727"/>
              </a:buClr>
              <a:buSzPts val="1100"/>
              <a:buNone/>
            </a:pPr>
            <a:r>
              <a:rPr lang="en-US" sz="1000" dirty="0" err="1"/>
              <a:t>Através</a:t>
            </a:r>
            <a:r>
              <a:rPr lang="en-US" sz="1000" dirty="0"/>
              <a:t> do </a:t>
            </a:r>
            <a:r>
              <a:rPr lang="en-US" sz="1000" dirty="0" err="1"/>
              <a:t>nosso</a:t>
            </a:r>
            <a:r>
              <a:rPr lang="en-US" sz="1000" dirty="0"/>
              <a:t> </a:t>
            </a:r>
            <a:r>
              <a:rPr lang="en-US" sz="1000" b="1" dirty="0"/>
              <a:t>Website</a:t>
            </a:r>
            <a:r>
              <a:rPr lang="en-US" sz="1000" dirty="0"/>
              <a:t>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b="1" dirty="0" err="1"/>
              <a:t>cliente</a:t>
            </a:r>
            <a:r>
              <a:rPr lang="en-US" sz="1000" dirty="0"/>
              <a:t> </a:t>
            </a:r>
            <a:r>
              <a:rPr lang="en-US" sz="1000" dirty="0" err="1"/>
              <a:t>pode</a:t>
            </a:r>
            <a:r>
              <a:rPr lang="en-US" sz="1000" dirty="0"/>
              <a:t> </a:t>
            </a:r>
            <a:r>
              <a:rPr lang="en-US" sz="1000" dirty="0" err="1"/>
              <a:t>ter</a:t>
            </a:r>
            <a:r>
              <a:rPr lang="en-US" sz="1000" dirty="0"/>
              <a:t> </a:t>
            </a:r>
            <a:r>
              <a:rPr lang="en-US" sz="1000" dirty="0" err="1"/>
              <a:t>acesso</a:t>
            </a:r>
            <a:r>
              <a:rPr lang="en-US" sz="1000" dirty="0"/>
              <a:t> a</a:t>
            </a:r>
            <a:r>
              <a:rPr lang="en-US" sz="1000" b="1" dirty="0"/>
              <a:t> Dashboards</a:t>
            </a:r>
            <a:r>
              <a:rPr lang="en-US" sz="1000" dirty="0"/>
              <a:t> </a:t>
            </a:r>
            <a:r>
              <a:rPr lang="en-US" sz="1000" dirty="0" err="1"/>
              <a:t>complestas</a:t>
            </a:r>
            <a:r>
              <a:rPr lang="en-US" sz="1000" dirty="0"/>
              <a:t> e </a:t>
            </a:r>
            <a:r>
              <a:rPr lang="en-US" sz="1000" dirty="0" err="1"/>
              <a:t>dinãmicas</a:t>
            </a:r>
            <a:r>
              <a:rPr lang="en-US" sz="1000" dirty="0"/>
              <a:t> que </a:t>
            </a:r>
            <a:r>
              <a:rPr lang="en-US" sz="1000" dirty="0" err="1"/>
              <a:t>irão</a:t>
            </a:r>
            <a:r>
              <a:rPr lang="en-US" sz="1000" dirty="0"/>
              <a:t> </a:t>
            </a:r>
            <a:r>
              <a:rPr lang="en-US" sz="1000" dirty="0" err="1"/>
              <a:t>auxuliar</a:t>
            </a:r>
            <a:r>
              <a:rPr lang="en-US" sz="1000" dirty="0"/>
              <a:t> em </a:t>
            </a:r>
            <a:r>
              <a:rPr lang="en-US" sz="1000" b="1" dirty="0" err="1"/>
              <a:t>seu</a:t>
            </a:r>
            <a:r>
              <a:rPr lang="en-US" sz="1000" b="1" dirty="0"/>
              <a:t> </a:t>
            </a:r>
            <a:r>
              <a:rPr lang="en-US" sz="1000" b="1" dirty="0" err="1"/>
              <a:t>negócio</a:t>
            </a:r>
            <a:endParaRPr lang="en-US" sz="10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B84B9D-B778-C20F-3785-D22E7887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876" y="2124294"/>
            <a:ext cx="2546432" cy="1598337"/>
          </a:xfrm>
          <a:prstGeom prst="rect">
            <a:avLst/>
          </a:prstGeom>
        </p:spPr>
      </p:pic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8E57316A-135E-C0E2-E7FA-CD84840D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16" y="2544028"/>
            <a:ext cx="2763260" cy="2599472"/>
          </a:xfrm>
          <a:prstGeom prst="rect">
            <a:avLst/>
          </a:prstGeom>
        </p:spPr>
      </p:pic>
      <p:pic>
        <p:nvPicPr>
          <p:cNvPr id="9" name="Imagem 8" descr="Frutas em cima&#10;&#10;Descrição gerada automaticamente">
            <a:extLst>
              <a:ext uri="{FF2B5EF4-FFF2-40B4-BE49-F238E27FC236}">
                <a16:creationId xmlns:a16="http://schemas.microsoft.com/office/drawing/2014/main" id="{FF5932C5-69A0-24B3-930C-F9CEB7E9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774" y="-251616"/>
            <a:ext cx="2338226" cy="289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D6022-56CB-9C7C-5FDC-B88C6C76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Analytics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tx1"/>
                </a:solidFill>
              </a:rPr>
              <a:t>Métricas do projeto</a:t>
            </a:r>
          </a:p>
        </p:txBody>
      </p:sp>
      <p:cxnSp>
        <p:nvCxnSpPr>
          <p:cNvPr id="3" name="Google Shape;1342;p88">
            <a:extLst>
              <a:ext uri="{FF2B5EF4-FFF2-40B4-BE49-F238E27FC236}">
                <a16:creationId xmlns:a16="http://schemas.microsoft.com/office/drawing/2014/main" id="{607BA84E-C952-B8DB-F1F2-73A0F9636B81}"/>
              </a:ext>
            </a:extLst>
          </p:cNvPr>
          <p:cNvCxnSpPr>
            <a:cxnSpLocks/>
          </p:cNvCxnSpPr>
          <p:nvPr/>
        </p:nvCxnSpPr>
        <p:spPr>
          <a:xfrm flipV="1">
            <a:off x="632598" y="894840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12649722-590A-7354-BCCD-72E76118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1" y="1946462"/>
            <a:ext cx="6539697" cy="125057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FC98514-7DFC-ADBF-A1FA-DD94F3FC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37825"/>
            <a:ext cx="1380210" cy="8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4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72" y="1288575"/>
            <a:ext cx="6609144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DEMONSTRAÇÃO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Arduino e sensores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691587" y="2274431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DC4F09E7-5582-7271-D18E-CCC5312F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7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452357" y="1288575"/>
            <a:ext cx="6040096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MODELAGEM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LÓGICA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734992" y="2286006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685D7492-459D-A82E-589B-7923BA4D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02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61"/>
          <p:cNvCxnSpPr/>
          <p:nvPr/>
        </p:nvCxnSpPr>
        <p:spPr>
          <a:xfrm>
            <a:off x="610669" y="4000200"/>
            <a:ext cx="56191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BB1BE92E-D1B2-45A7-B15A-C7E497B9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47" name="Imagem 46" descr="Texto&#10;&#10;Descrição gerada automaticamente">
            <a:extLst>
              <a:ext uri="{FF2B5EF4-FFF2-40B4-BE49-F238E27FC236}">
                <a16:creationId xmlns:a16="http://schemas.microsoft.com/office/drawing/2014/main" id="{9AFF1292-44B4-3DF1-EB35-5FFCE1DAD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75" y="1741013"/>
            <a:ext cx="2440450" cy="1228725"/>
          </a:xfrm>
          <a:prstGeom prst="rect">
            <a:avLst/>
          </a:prstGeom>
        </p:spPr>
      </p:pic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A6227593-ED69-EFE7-31A1-B01D08FB7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556" y="4594306"/>
            <a:ext cx="1380210" cy="77216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D2F7-44EB-CC59-3BF4-D341C92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513" y="1090750"/>
            <a:ext cx="2504283" cy="572700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6" name="Imagem 15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363D4826-CD6D-7BBA-CF36-009F488A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10"/>
            <a:ext cx="6858000" cy="5341434"/>
          </a:xfrm>
          <a:prstGeom prst="rect">
            <a:avLst/>
          </a:prstGeom>
        </p:spPr>
      </p:pic>
      <p:sp>
        <p:nvSpPr>
          <p:cNvPr id="17" name="Google Shape;1684;p118">
            <a:extLst>
              <a:ext uri="{FF2B5EF4-FFF2-40B4-BE49-F238E27FC236}">
                <a16:creationId xmlns:a16="http://schemas.microsoft.com/office/drawing/2014/main" id="{8471C670-3920-0902-FF81-25212169A50B}"/>
              </a:ext>
            </a:extLst>
          </p:cNvPr>
          <p:cNvSpPr txBox="1">
            <a:spLocks/>
          </p:cNvSpPr>
          <p:nvPr/>
        </p:nvSpPr>
        <p:spPr>
          <a:xfrm>
            <a:off x="3429000" y="222623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Conclusão</a:t>
            </a:r>
          </a:p>
        </p:txBody>
      </p:sp>
      <p:cxnSp>
        <p:nvCxnSpPr>
          <p:cNvPr id="18" name="Google Shape;1342;p88">
            <a:extLst>
              <a:ext uri="{FF2B5EF4-FFF2-40B4-BE49-F238E27FC236}">
                <a16:creationId xmlns:a16="http://schemas.microsoft.com/office/drawing/2014/main" id="{DFC94A92-7CCF-D398-F3B4-CA872DFE2595}"/>
              </a:ext>
            </a:extLst>
          </p:cNvPr>
          <p:cNvCxnSpPr>
            <a:cxnSpLocks/>
          </p:cNvCxnSpPr>
          <p:nvPr/>
        </p:nvCxnSpPr>
        <p:spPr>
          <a:xfrm>
            <a:off x="3345366" y="845423"/>
            <a:ext cx="33435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Imagem 20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6EB42B9-FF90-BBFC-82D6-0A155AD6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51" y="3492709"/>
            <a:ext cx="2992898" cy="892752"/>
          </a:xfrm>
          <a:prstGeom prst="rect">
            <a:avLst/>
          </a:prstGeom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885FD1C4-7A04-0481-2954-3896F387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58" y="4310736"/>
            <a:ext cx="2368509" cy="1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3793252" y="1189958"/>
            <a:ext cx="2561249" cy="48091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500" dirty="0"/>
              <a:t>INTEGRANTES</a:t>
            </a:r>
            <a:endParaRPr sz="15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3825500" y="1705360"/>
            <a:ext cx="2573833" cy="176726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sz="1600" b="1" dirty="0"/>
              <a:t>Samuel Almeida</a:t>
            </a:r>
          </a:p>
          <a:p>
            <a:pPr marL="0" indent="0"/>
            <a:r>
              <a:rPr lang="pt-BR" sz="1600" b="1" dirty="0"/>
              <a:t>Wallace Ribeiro</a:t>
            </a:r>
          </a:p>
          <a:p>
            <a:pPr marL="0" indent="0"/>
            <a:r>
              <a:rPr lang="pt-BR" sz="1600" b="1" dirty="0"/>
              <a:t>William Alexander </a:t>
            </a:r>
          </a:p>
          <a:p>
            <a:pPr marL="0" indent="0"/>
            <a:r>
              <a:rPr lang="pt-BR" sz="1600" b="1" dirty="0"/>
              <a:t>Isabela Saori </a:t>
            </a:r>
          </a:p>
          <a:p>
            <a:pPr marL="0" indent="0"/>
            <a:r>
              <a:rPr lang="pt-BR" sz="1600" b="1" dirty="0"/>
              <a:t>Diego Moreira</a:t>
            </a:r>
          </a:p>
          <a:p>
            <a:pPr marL="0" indent="0"/>
            <a:r>
              <a:rPr lang="pt-BR" sz="1600" b="1" dirty="0"/>
              <a:t>Eduardo Damaceno </a:t>
            </a:r>
          </a:p>
          <a:p>
            <a:pPr marL="0" indent="0"/>
            <a:r>
              <a:rPr lang="pt-BR" sz="1600" b="1" dirty="0"/>
              <a:t>Matheus Martins </a:t>
            </a:r>
            <a:endParaRPr sz="1600" b="1" dirty="0"/>
          </a:p>
        </p:txBody>
      </p:sp>
      <p:pic>
        <p:nvPicPr>
          <p:cNvPr id="3" name="Imagem 2" descr="Uma imagem contendo mesa, comida, prato, rosquinha&#10;&#10;Descrição gerada automaticamente">
            <a:extLst>
              <a:ext uri="{FF2B5EF4-FFF2-40B4-BE49-F238E27FC236}">
                <a16:creationId xmlns:a16="http://schemas.microsoft.com/office/drawing/2014/main" id="{E57141FA-A497-580D-B0EA-2B01FD3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" y="1435643"/>
            <a:ext cx="3220014" cy="2588049"/>
          </a:xfrm>
          <a:prstGeom prst="rect">
            <a:avLst/>
          </a:prstGeom>
        </p:spPr>
      </p:pic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974D9EFE-F86A-F27A-D32C-3EF9AE1F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2022" y="3696463"/>
            <a:ext cx="1958202" cy="1958202"/>
          </a:xfrm>
          <a:prstGeom prst="rect">
            <a:avLst/>
          </a:prstGeom>
        </p:spPr>
      </p:pic>
      <p:pic>
        <p:nvPicPr>
          <p:cNvPr id="8" name="Imagem 7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A4051DF-EA5F-0EED-A827-254676DA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86161">
            <a:off x="2014209" y="-60445"/>
            <a:ext cx="1958202" cy="195820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16" y="307075"/>
            <a:ext cx="1958519" cy="1095001"/>
          </a:xfrm>
          <a:prstGeom prst="rect">
            <a:avLst/>
          </a:prstGeom>
        </p:spPr>
      </p:pic>
      <p:sp>
        <p:nvSpPr>
          <p:cNvPr id="10" name="Google Shape;608;p59">
            <a:extLst>
              <a:ext uri="{FF2B5EF4-FFF2-40B4-BE49-F238E27FC236}">
                <a16:creationId xmlns:a16="http://schemas.microsoft.com/office/drawing/2014/main" id="{614FC5F6-58FA-8E2D-2E9A-D6536B4C9293}"/>
              </a:ext>
            </a:extLst>
          </p:cNvPr>
          <p:cNvSpPr txBox="1">
            <a:spLocks/>
          </p:cNvSpPr>
          <p:nvPr/>
        </p:nvSpPr>
        <p:spPr>
          <a:xfrm>
            <a:off x="3838084" y="3713085"/>
            <a:ext cx="2561249" cy="48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1500" dirty="0"/>
              <a:t>GRUPO 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10" grpId="0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98" y="2446666"/>
            <a:ext cx="2828897" cy="1500921"/>
          </a:xfrm>
          <a:prstGeom prst="rect">
            <a:avLst/>
          </a:prstGeom>
        </p:spPr>
      </p:pic>
      <p:pic>
        <p:nvPicPr>
          <p:cNvPr id="2" name="Google Shape;686;p65">
            <a:extLst>
              <a:ext uri="{FF2B5EF4-FFF2-40B4-BE49-F238E27FC236}">
                <a16:creationId xmlns:a16="http://schemas.microsoft.com/office/drawing/2014/main" id="{E26139C7-E32B-AE30-3829-52D3E13AAF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4839" t="12371" r="18934" b="8626"/>
          <a:stretch/>
        </p:blipFill>
        <p:spPr>
          <a:xfrm>
            <a:off x="0" y="0"/>
            <a:ext cx="330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86;p118">
            <a:extLst>
              <a:ext uri="{FF2B5EF4-FFF2-40B4-BE49-F238E27FC236}">
                <a16:creationId xmlns:a16="http://schemas.microsoft.com/office/drawing/2014/main" id="{01EC1BE7-653A-3A41-D01F-30395F989E8D}"/>
              </a:ext>
            </a:extLst>
          </p:cNvPr>
          <p:cNvSpPr txBox="1">
            <a:spLocks/>
          </p:cNvSpPr>
          <p:nvPr/>
        </p:nvSpPr>
        <p:spPr>
          <a:xfrm>
            <a:off x="4416501" y="2361608"/>
            <a:ext cx="2680650" cy="3559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ALGUMA </a:t>
            </a:r>
            <a:r>
              <a:rPr lang="pt-BR" dirty="0">
                <a:solidFill>
                  <a:schemeClr val="dk1"/>
                </a:solidFill>
              </a:rPr>
              <a:t>DÚVIDA?</a:t>
            </a:r>
          </a:p>
        </p:txBody>
      </p:sp>
      <p:cxnSp>
        <p:nvCxnSpPr>
          <p:cNvPr id="5" name="Google Shape;1687;p118">
            <a:extLst>
              <a:ext uri="{FF2B5EF4-FFF2-40B4-BE49-F238E27FC236}">
                <a16:creationId xmlns:a16="http://schemas.microsoft.com/office/drawing/2014/main" id="{023FD26B-D997-3899-B722-98AA28B5EDF8}"/>
              </a:ext>
            </a:extLst>
          </p:cNvPr>
          <p:cNvCxnSpPr/>
          <p:nvPr/>
        </p:nvCxnSpPr>
        <p:spPr>
          <a:xfrm>
            <a:off x="4497288" y="2717558"/>
            <a:ext cx="11702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E2233B29-0B70-A863-ABDD-6D7E8BAC6C97}"/>
              </a:ext>
            </a:extLst>
          </p:cNvPr>
          <p:cNvSpPr txBox="1">
            <a:spLocks/>
          </p:cNvSpPr>
          <p:nvPr/>
        </p:nvSpPr>
        <p:spPr>
          <a:xfrm>
            <a:off x="3429001" y="1738808"/>
            <a:ext cx="3306800" cy="47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PELA ATENÇÃO DE TODOS</a:t>
            </a:r>
          </a:p>
        </p:txBody>
      </p:sp>
      <p:sp>
        <p:nvSpPr>
          <p:cNvPr id="12" name="Google Shape;1684;p118">
            <a:extLst>
              <a:ext uri="{FF2B5EF4-FFF2-40B4-BE49-F238E27FC236}">
                <a16:creationId xmlns:a16="http://schemas.microsoft.com/office/drawing/2014/main" id="{45DD9882-29BF-59E5-53E5-9121CFEFF8CC}"/>
              </a:ext>
            </a:extLst>
          </p:cNvPr>
          <p:cNvSpPr txBox="1">
            <a:spLocks/>
          </p:cNvSpPr>
          <p:nvPr/>
        </p:nvSpPr>
        <p:spPr>
          <a:xfrm>
            <a:off x="3576230" y="1116007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OBRIGADO</a:t>
            </a:r>
          </a:p>
        </p:txBody>
      </p:sp>
      <p:pic>
        <p:nvPicPr>
          <p:cNvPr id="23" name="Imagem 22" descr="Frutas em cima&#10;&#10;Descrição gerada automaticamente">
            <a:extLst>
              <a:ext uri="{FF2B5EF4-FFF2-40B4-BE49-F238E27FC236}">
                <a16:creationId xmlns:a16="http://schemas.microsoft.com/office/drawing/2014/main" id="{9B45B8F9-B920-CE11-28B0-6A86AB82C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" y="408148"/>
            <a:ext cx="4531467" cy="42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>
            <a:spLocks noGrp="1"/>
          </p:cNvSpPr>
          <p:nvPr>
            <p:ph type="title"/>
          </p:nvPr>
        </p:nvSpPr>
        <p:spPr>
          <a:xfrm>
            <a:off x="3194614" y="1600325"/>
            <a:ext cx="4525702" cy="9895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3200" dirty="0"/>
              <a:t>Contexto do </a:t>
            </a:r>
            <a:r>
              <a:rPr lang="en" sz="3200" dirty="0">
                <a:solidFill>
                  <a:schemeClr val="dk1"/>
                </a:solidFill>
              </a:rPr>
              <a:t>Negócio</a:t>
            </a:r>
            <a:endParaRPr sz="3200" dirty="0">
              <a:solidFill>
                <a:schemeClr val="dk1"/>
              </a:solidFill>
            </a:endParaRPr>
          </a:p>
        </p:txBody>
      </p:sp>
      <p:cxnSp>
        <p:nvCxnSpPr>
          <p:cNvPr id="697" name="Google Shape;697;p65"/>
          <p:cNvCxnSpPr>
            <a:cxnSpLocks/>
          </p:cNvCxnSpPr>
          <p:nvPr/>
        </p:nvCxnSpPr>
        <p:spPr>
          <a:xfrm>
            <a:off x="3280567" y="2748863"/>
            <a:ext cx="199314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Cerca de metal&#10;&#10;Descrição gerada automaticamente com confiança média">
            <a:extLst>
              <a:ext uri="{FF2B5EF4-FFF2-40B4-BE49-F238E27FC236}">
                <a16:creationId xmlns:a16="http://schemas.microsoft.com/office/drawing/2014/main" id="{1FD282B6-02C2-7492-86EE-52DDDCA4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8" y="745405"/>
            <a:ext cx="2484110" cy="3328599"/>
          </a:xfrm>
          <a:prstGeom prst="rect">
            <a:avLst/>
          </a:prstGeom>
        </p:spPr>
      </p:pic>
      <p:pic>
        <p:nvPicPr>
          <p:cNvPr id="7" name="Imagem 6" descr="Prato com frutas e doces&#10;&#10;Descrição gerada automaticamente com confiança média">
            <a:extLst>
              <a:ext uri="{FF2B5EF4-FFF2-40B4-BE49-F238E27FC236}">
                <a16:creationId xmlns:a16="http://schemas.microsoft.com/office/drawing/2014/main" id="{ADBFCE2B-156D-E779-6423-A806B6E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57" y="2571750"/>
            <a:ext cx="3228584" cy="2752443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85C8A58-1F32-E7A0-CA5B-ABE7625C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38" y="4326675"/>
            <a:ext cx="1380210" cy="816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/>
          <p:nvPr/>
        </p:nvSpPr>
        <p:spPr>
          <a:xfrm>
            <a:off x="540000" y="1836169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1" name="Google Shape;771;p75"/>
          <p:cNvSpPr/>
          <p:nvPr/>
        </p:nvSpPr>
        <p:spPr>
          <a:xfrm>
            <a:off x="540000" y="2635397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2" name="Google Shape;772;p75"/>
          <p:cNvSpPr/>
          <p:nvPr/>
        </p:nvSpPr>
        <p:spPr>
          <a:xfrm>
            <a:off x="540000" y="3478154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3" name="Google Shape;773;p75"/>
          <p:cNvSpPr txBox="1">
            <a:spLocks noGrp="1"/>
          </p:cNvSpPr>
          <p:nvPr>
            <p:ph type="title"/>
          </p:nvPr>
        </p:nvSpPr>
        <p:spPr>
          <a:xfrm>
            <a:off x="413256" y="53120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PROBLEMÁTICAS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NO NEGÓCIO</a:t>
            </a:r>
            <a:endParaRPr dirty="0"/>
          </a:p>
        </p:txBody>
      </p:sp>
      <p:sp>
        <p:nvSpPr>
          <p:cNvPr id="1137" name="Google Shape;1137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1985519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Falta de controle de </a:t>
            </a:r>
            <a:r>
              <a:rPr lang="pt-BR" b="1" dirty="0"/>
              <a:t>umidade e temperatura</a:t>
            </a:r>
            <a:endParaRPr b="1" dirty="0"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4294967295"/>
          </p:nvPr>
        </p:nvSpPr>
        <p:spPr>
          <a:xfrm>
            <a:off x="1199643" y="1727877"/>
            <a:ext cx="2658187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Ausencia de controle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806331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b="1" dirty="0"/>
              <a:t>Temperatura:    </a:t>
            </a:r>
            <a:r>
              <a:rPr lang="pt-BR" dirty="0"/>
              <a:t>25 ºC</a:t>
            </a:r>
          </a:p>
          <a:p>
            <a:pPr marL="0" indent="0">
              <a:buNone/>
            </a:pPr>
            <a:r>
              <a:rPr lang="pt-BR" b="1" dirty="0"/>
              <a:t>Umidade:    </a:t>
            </a:r>
            <a:r>
              <a:rPr lang="pt-BR" dirty="0"/>
              <a:t>10% á 12%</a:t>
            </a:r>
            <a:endParaRPr dirty="0"/>
          </a:p>
        </p:txBody>
      </p:sp>
      <p:sp>
        <p:nvSpPr>
          <p:cNvPr id="1140" name="Google Shape;1140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551321"/>
            <a:ext cx="2033708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Métricas ideais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628647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Perdas de até </a:t>
            </a:r>
            <a:r>
              <a:rPr lang="pt-BR" b="1" dirty="0"/>
              <a:t>15% </a:t>
            </a:r>
            <a:r>
              <a:rPr lang="pt-BR" dirty="0"/>
              <a:t>no negócio</a:t>
            </a:r>
            <a:endParaRPr dirty="0"/>
          </a:p>
        </p:txBody>
      </p:sp>
      <p:sp>
        <p:nvSpPr>
          <p:cNvPr id="1142" name="Google Shape;1142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371004"/>
            <a:ext cx="15171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Prejuízos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1172" name="Google Shape;1172;p75"/>
          <p:cNvCxnSpPr>
            <a:cxnSpLocks/>
          </p:cNvCxnSpPr>
          <p:nvPr/>
        </p:nvCxnSpPr>
        <p:spPr>
          <a:xfrm>
            <a:off x="499625" y="1541435"/>
            <a:ext cx="29097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38;p95">
            <a:extLst>
              <a:ext uri="{FF2B5EF4-FFF2-40B4-BE49-F238E27FC236}">
                <a16:creationId xmlns:a16="http://schemas.microsoft.com/office/drawing/2014/main" id="{BE7CF2C1-201C-0557-520F-0A7742E991B9}"/>
              </a:ext>
            </a:extLst>
          </p:cNvPr>
          <p:cNvSpPr txBox="1">
            <a:spLocks/>
          </p:cNvSpPr>
          <p:nvPr/>
        </p:nvSpPr>
        <p:spPr>
          <a:xfrm>
            <a:off x="528667" y="3401090"/>
            <a:ext cx="786705" cy="50188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b="1" dirty="0">
              <a:latin typeface="Lexend Exa" panose="020B0604020202020204" charset="0"/>
            </a:endParaRPr>
          </a:p>
          <a:p>
            <a:pPr lvl="1" algn="just"/>
            <a:r>
              <a:rPr lang="pt-BR" sz="1400" b="1" dirty="0">
                <a:solidFill>
                  <a:schemeClr val="tx1"/>
                </a:solidFill>
                <a:latin typeface="Lexend Exa" panose="020B0604020202020204" charset="0"/>
              </a:rPr>
              <a:t>15%</a:t>
            </a:r>
          </a:p>
        </p:txBody>
      </p:sp>
      <p:grpSp>
        <p:nvGrpSpPr>
          <p:cNvPr id="10" name="Google Shape;10514;p137">
            <a:extLst>
              <a:ext uri="{FF2B5EF4-FFF2-40B4-BE49-F238E27FC236}">
                <a16:creationId xmlns:a16="http://schemas.microsoft.com/office/drawing/2014/main" id="{7BC2C2E2-365C-64A5-1C78-6FB6586F4193}"/>
              </a:ext>
            </a:extLst>
          </p:cNvPr>
          <p:cNvGrpSpPr/>
          <p:nvPr/>
        </p:nvGrpSpPr>
        <p:grpSpPr>
          <a:xfrm>
            <a:off x="660451" y="2799672"/>
            <a:ext cx="267147" cy="199223"/>
            <a:chOff x="5216456" y="3725484"/>
            <a:chExt cx="356196" cy="265631"/>
          </a:xfrm>
        </p:grpSpPr>
        <p:sp>
          <p:nvSpPr>
            <p:cNvPr id="11" name="Google Shape;10515;p137">
              <a:extLst>
                <a:ext uri="{FF2B5EF4-FFF2-40B4-BE49-F238E27FC236}">
                  <a16:creationId xmlns:a16="http://schemas.microsoft.com/office/drawing/2014/main" id="{25C8233C-F3D0-979D-B59F-B7B4729EB2E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2" name="Google Shape;10516;p137">
              <a:extLst>
                <a:ext uri="{FF2B5EF4-FFF2-40B4-BE49-F238E27FC236}">
                  <a16:creationId xmlns:a16="http://schemas.microsoft.com/office/drawing/2014/main" id="{4B929FE0-DBDB-A0E3-86AD-4867CF29518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sp>
        <p:nvSpPr>
          <p:cNvPr id="19" name="Google Shape;1795;p119">
            <a:extLst>
              <a:ext uri="{FF2B5EF4-FFF2-40B4-BE49-F238E27FC236}">
                <a16:creationId xmlns:a16="http://schemas.microsoft.com/office/drawing/2014/main" id="{33E26E60-27EA-9A58-90D4-EF96D837B9F5}"/>
              </a:ext>
            </a:extLst>
          </p:cNvPr>
          <p:cNvSpPr/>
          <p:nvPr/>
        </p:nvSpPr>
        <p:spPr>
          <a:xfrm>
            <a:off x="670195" y="1935286"/>
            <a:ext cx="262294" cy="261206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0" name="Google Shape;1796;p119">
            <a:extLst>
              <a:ext uri="{FF2B5EF4-FFF2-40B4-BE49-F238E27FC236}">
                <a16:creationId xmlns:a16="http://schemas.microsoft.com/office/drawing/2014/main" id="{F2EE5F23-4443-6F7B-3EB7-BA91E2B0B3FF}"/>
              </a:ext>
            </a:extLst>
          </p:cNvPr>
          <p:cNvSpPr/>
          <p:nvPr/>
        </p:nvSpPr>
        <p:spPr>
          <a:xfrm>
            <a:off x="623151" y="1977942"/>
            <a:ext cx="266044" cy="261094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1" name="Google Shape;1797;p119">
            <a:extLst>
              <a:ext uri="{FF2B5EF4-FFF2-40B4-BE49-F238E27FC236}">
                <a16:creationId xmlns:a16="http://schemas.microsoft.com/office/drawing/2014/main" id="{AA289349-66A2-3ACF-DCCF-9DB6AA635529}"/>
              </a:ext>
            </a:extLst>
          </p:cNvPr>
          <p:cNvSpPr/>
          <p:nvPr/>
        </p:nvSpPr>
        <p:spPr>
          <a:xfrm>
            <a:off x="821713" y="2194223"/>
            <a:ext cx="9863" cy="9581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2" name="Google Shape;1798;p119">
            <a:extLst>
              <a:ext uri="{FF2B5EF4-FFF2-40B4-BE49-F238E27FC236}">
                <a16:creationId xmlns:a16="http://schemas.microsoft.com/office/drawing/2014/main" id="{9B79A087-A29E-3CA2-9A8E-018C8AF27231}"/>
              </a:ext>
            </a:extLst>
          </p:cNvPr>
          <p:cNvSpPr/>
          <p:nvPr/>
        </p:nvSpPr>
        <p:spPr>
          <a:xfrm>
            <a:off x="794301" y="2194223"/>
            <a:ext cx="9825" cy="9581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3" name="Google Shape;1799;p119">
            <a:extLst>
              <a:ext uri="{FF2B5EF4-FFF2-40B4-BE49-F238E27FC236}">
                <a16:creationId xmlns:a16="http://schemas.microsoft.com/office/drawing/2014/main" id="{051732C8-C61D-D110-4500-3EFE38772A44}"/>
              </a:ext>
            </a:extLst>
          </p:cNvPr>
          <p:cNvSpPr/>
          <p:nvPr/>
        </p:nvSpPr>
        <p:spPr>
          <a:xfrm>
            <a:off x="755038" y="1970442"/>
            <a:ext cx="9825" cy="9844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cxnSp>
        <p:nvCxnSpPr>
          <p:cNvPr id="25" name="Google Shape;1410;p91">
            <a:extLst>
              <a:ext uri="{FF2B5EF4-FFF2-40B4-BE49-F238E27FC236}">
                <a16:creationId xmlns:a16="http://schemas.microsoft.com/office/drawing/2014/main" id="{35CBD32F-94DB-D392-6A6D-BC3D6C5F1027}"/>
              </a:ext>
            </a:extLst>
          </p:cNvPr>
          <p:cNvCxnSpPr>
            <a:cxnSpLocks/>
          </p:cNvCxnSpPr>
          <p:nvPr/>
        </p:nvCxnSpPr>
        <p:spPr>
          <a:xfrm rot="5400000">
            <a:off x="4761734" y="2205568"/>
            <a:ext cx="950488" cy="195800"/>
          </a:xfrm>
          <a:prstGeom prst="bentConnector3">
            <a:avLst>
              <a:gd name="adj1" fmla="val 129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362;p91">
            <a:extLst>
              <a:ext uri="{FF2B5EF4-FFF2-40B4-BE49-F238E27FC236}">
                <a16:creationId xmlns:a16="http://schemas.microsoft.com/office/drawing/2014/main" id="{8ABC6577-640A-69E5-2442-D9A233C4597A}"/>
              </a:ext>
            </a:extLst>
          </p:cNvPr>
          <p:cNvSpPr/>
          <p:nvPr/>
        </p:nvSpPr>
        <p:spPr>
          <a:xfrm>
            <a:off x="5334878" y="1715052"/>
            <a:ext cx="1199438" cy="31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F51508-FD3D-2427-7EF0-BB1CC5C64DDE}"/>
              </a:ext>
            </a:extLst>
          </p:cNvPr>
          <p:cNvSpPr txBox="1"/>
          <p:nvPr/>
        </p:nvSpPr>
        <p:spPr>
          <a:xfrm>
            <a:off x="5200446" y="1727877"/>
            <a:ext cx="1499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100" dirty="0">
                <a:latin typeface="Lexend Exa"/>
                <a:ea typeface="Lexend Exa"/>
                <a:cs typeface="Lexend Exa"/>
                <a:sym typeface="Lexend Exa"/>
              </a:rPr>
              <a:t>Fragilidade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F7687B-39AA-808B-DA7B-334A3DA34A31}"/>
              </a:ext>
            </a:extLst>
          </p:cNvPr>
          <p:cNvSpPr txBox="1"/>
          <p:nvPr/>
        </p:nvSpPr>
        <p:spPr>
          <a:xfrm>
            <a:off x="3938435" y="3709396"/>
            <a:ext cx="24348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050" dirty="0">
                <a:latin typeface="Lexend Exa"/>
                <a:ea typeface="Lexend Exa"/>
                <a:cs typeface="Lexend Exa"/>
                <a:sym typeface="Lexend Exa"/>
              </a:rPr>
              <a:t>Sensível a umidade e temperatura</a:t>
            </a:r>
          </a:p>
        </p:txBody>
      </p:sp>
      <p:cxnSp>
        <p:nvCxnSpPr>
          <p:cNvPr id="36" name="Google Shape;1392;p91">
            <a:extLst>
              <a:ext uri="{FF2B5EF4-FFF2-40B4-BE49-F238E27FC236}">
                <a16:creationId xmlns:a16="http://schemas.microsoft.com/office/drawing/2014/main" id="{16B7373E-A113-CA3C-A155-33DB777EEB05}"/>
              </a:ext>
            </a:extLst>
          </p:cNvPr>
          <p:cNvCxnSpPr/>
          <p:nvPr/>
        </p:nvCxnSpPr>
        <p:spPr>
          <a:xfrm>
            <a:off x="3773609" y="1635335"/>
            <a:ext cx="0" cy="2461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362;p91">
            <a:extLst>
              <a:ext uri="{FF2B5EF4-FFF2-40B4-BE49-F238E27FC236}">
                <a16:creationId xmlns:a16="http://schemas.microsoft.com/office/drawing/2014/main" id="{47ADE5CD-9619-2594-3625-66DE23C60EE4}"/>
              </a:ext>
            </a:extLst>
          </p:cNvPr>
          <p:cNvSpPr/>
          <p:nvPr/>
        </p:nvSpPr>
        <p:spPr>
          <a:xfrm>
            <a:off x="4166227" y="3693156"/>
            <a:ext cx="1945701" cy="41964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cxnSp>
        <p:nvCxnSpPr>
          <p:cNvPr id="43" name="Google Shape;1410;p91">
            <a:extLst>
              <a:ext uri="{FF2B5EF4-FFF2-40B4-BE49-F238E27FC236}">
                <a16:creationId xmlns:a16="http://schemas.microsoft.com/office/drawing/2014/main" id="{A86F7B87-0671-E242-19B0-C9EB75F51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4667" y="3367139"/>
            <a:ext cx="628824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Imagem 47" descr="Banana com casca&#10;&#10;Descrição gerada automaticamente com confiança média">
            <a:extLst>
              <a:ext uri="{FF2B5EF4-FFF2-40B4-BE49-F238E27FC236}">
                <a16:creationId xmlns:a16="http://schemas.microsoft.com/office/drawing/2014/main" id="{5CB6729F-2C69-DF75-E94C-6FB1095E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90" y="2108489"/>
            <a:ext cx="1669776" cy="1313816"/>
          </a:xfrm>
          <a:prstGeom prst="rect">
            <a:avLst/>
          </a:prstGeom>
        </p:spPr>
      </p:pic>
      <p:pic>
        <p:nvPicPr>
          <p:cNvPr id="49" name="Imagem 48" descr="Logotipo&#10;&#10;Descrição gerada automaticamente">
            <a:extLst>
              <a:ext uri="{FF2B5EF4-FFF2-40B4-BE49-F238E27FC236}">
                <a16:creationId xmlns:a16="http://schemas.microsoft.com/office/drawing/2014/main" id="{9FD98A12-3303-EE01-BC1A-FC913363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38" y="4237463"/>
            <a:ext cx="1380210" cy="906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0" animBg="1"/>
      <p:bldP spid="771" grpId="0" animBg="1"/>
      <p:bldP spid="772" grpId="0" animBg="1"/>
      <p:bldP spid="773" grpId="0"/>
      <p:bldP spid="1137" grpId="0" build="p"/>
      <p:bldP spid="1138" grpId="0" build="p"/>
      <p:bldP spid="1139" grpId="0" build="p"/>
      <p:bldP spid="1140" grpId="0" build="p"/>
      <p:bldP spid="1141" grpId="0" build="p"/>
      <p:bldP spid="1142" grpId="0" build="p"/>
      <p:bldP spid="9" grpId="0"/>
      <p:bldP spid="19" grpId="0" animBg="1"/>
      <p:bldP spid="20" grpId="0" animBg="1"/>
      <p:bldP spid="21" grpId="0" animBg="1"/>
      <p:bldP spid="22" grpId="0" animBg="1"/>
      <p:bldP spid="23" grpId="0" animBg="1"/>
      <p:bldP spid="31" grpId="0" animBg="1"/>
      <p:bldP spid="33" grpId="0"/>
      <p:bldP spid="34" grpId="0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3BD1DD5-CA0D-12AC-3A1A-BA9E9114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18" y="439838"/>
            <a:ext cx="4792398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0" y="1288573"/>
            <a:ext cx="6709272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DIAGRAMA</a:t>
            </a:r>
            <a:br>
              <a:rPr lang="pt-BR" sz="4000" dirty="0"/>
            </a:br>
            <a:r>
              <a:rPr lang="pt-BR" sz="4000" dirty="0"/>
              <a:t>DE ARQUITETURA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625437" y="2265116"/>
            <a:ext cx="3458397" cy="330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618B8832-279D-2A57-F991-D33EA106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8" y="725829"/>
            <a:ext cx="1012100" cy="1012100"/>
          </a:xfrm>
          <a:prstGeom prst="rect">
            <a:avLst/>
          </a:prstGeom>
        </p:spPr>
      </p:pic>
      <p:pic>
        <p:nvPicPr>
          <p:cNvPr id="30" name="Imagem 29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A82E946-5B5A-DE59-A18B-FC2410DC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0" y="713279"/>
            <a:ext cx="1191887" cy="1191887"/>
          </a:xfrm>
          <a:prstGeom prst="rect">
            <a:avLst/>
          </a:prstGeom>
        </p:spPr>
      </p:pic>
      <p:pic>
        <p:nvPicPr>
          <p:cNvPr id="32" name="Imagem 31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6055219-DFC7-0FA2-F35E-EF4D5C20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19" y="614280"/>
            <a:ext cx="1191887" cy="119188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DC26585-60FA-A33A-8CFC-567E1BDFE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09" y="1829938"/>
            <a:ext cx="455594" cy="455950"/>
          </a:xfrm>
          <a:prstGeom prst="rect">
            <a:avLst/>
          </a:prstGeom>
        </p:spPr>
      </p:pic>
      <p:pic>
        <p:nvPicPr>
          <p:cNvPr id="36" name="Imagem 3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4F41CA4-6D2E-62B7-C801-41449DB84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271" y="1829938"/>
            <a:ext cx="451075" cy="522512"/>
          </a:xfrm>
          <a:prstGeom prst="rect">
            <a:avLst/>
          </a:prstGeom>
        </p:spPr>
      </p:pic>
      <p:pic>
        <p:nvPicPr>
          <p:cNvPr id="38" name="Imagem 37" descr="Uma imagem contendo edifício, ponte&#10;&#10;Descrição gerada automaticamente">
            <a:extLst>
              <a:ext uri="{FF2B5EF4-FFF2-40B4-BE49-F238E27FC236}">
                <a16:creationId xmlns:a16="http://schemas.microsoft.com/office/drawing/2014/main" id="{5798516E-09B2-0077-A0AB-97C964F7B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139" y="2285888"/>
            <a:ext cx="3175599" cy="2972901"/>
          </a:xfrm>
          <a:prstGeom prst="rect">
            <a:avLst/>
          </a:prstGeom>
        </p:spPr>
      </p:pic>
      <p:pic>
        <p:nvPicPr>
          <p:cNvPr id="40" name="Imagem 39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371F340-350F-1FBB-7511-178CE4B02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3833764"/>
            <a:ext cx="1893089" cy="737434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A98BE82A-C4A2-55DD-9F64-778515A06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555" y="2957436"/>
            <a:ext cx="793213" cy="793213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baixa">
            <a:extLst>
              <a:ext uri="{FF2B5EF4-FFF2-40B4-BE49-F238E27FC236}">
                <a16:creationId xmlns:a16="http://schemas.microsoft.com/office/drawing/2014/main" id="{6BEAE2E9-B616-FE66-7863-A99C16FC4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544038" y="3285378"/>
            <a:ext cx="465271" cy="465271"/>
          </a:xfrm>
          <a:prstGeom prst="rect">
            <a:avLst/>
          </a:prstGeom>
        </p:spPr>
      </p:pic>
      <p:pic>
        <p:nvPicPr>
          <p:cNvPr id="48" name="Imagem 47" descr="Tela com fundo preto&#10;&#10;Descrição gerada automaticamente">
            <a:extLst>
              <a:ext uri="{FF2B5EF4-FFF2-40B4-BE49-F238E27FC236}">
                <a16:creationId xmlns:a16="http://schemas.microsoft.com/office/drawing/2014/main" id="{4F28CC75-D193-3CA2-98E8-B99A7C960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272" y="1800476"/>
            <a:ext cx="748931" cy="548932"/>
          </a:xfrm>
          <a:prstGeom prst="rect">
            <a:avLst/>
          </a:prstGeom>
        </p:spPr>
      </p:pic>
      <p:pic>
        <p:nvPicPr>
          <p:cNvPr id="50" name="Imagem 49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FE5E9B36-6316-FF70-566A-56B3582BA1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158" y="669167"/>
            <a:ext cx="1782431" cy="1068762"/>
          </a:xfrm>
          <a:prstGeom prst="rect">
            <a:avLst/>
          </a:prstGeom>
        </p:spPr>
      </p:pic>
      <p:cxnSp>
        <p:nvCxnSpPr>
          <p:cNvPr id="51" name="Google Shape;1342;p88">
            <a:extLst>
              <a:ext uri="{FF2B5EF4-FFF2-40B4-BE49-F238E27FC236}">
                <a16:creationId xmlns:a16="http://schemas.microsoft.com/office/drawing/2014/main" id="{B769B536-9D85-EF5C-8229-12E867524743}"/>
              </a:ext>
            </a:extLst>
          </p:cNvPr>
          <p:cNvCxnSpPr>
            <a:cxnSpLocks/>
          </p:cNvCxnSpPr>
          <p:nvPr/>
        </p:nvCxnSpPr>
        <p:spPr>
          <a:xfrm>
            <a:off x="1586429" y="1231879"/>
            <a:ext cx="55084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342;p88">
            <a:extLst>
              <a:ext uri="{FF2B5EF4-FFF2-40B4-BE49-F238E27FC236}">
                <a16:creationId xmlns:a16="http://schemas.microsoft.com/office/drawing/2014/main" id="{241B73CB-664B-3BCB-A050-018509F16CA5}"/>
              </a:ext>
            </a:extLst>
          </p:cNvPr>
          <p:cNvCxnSpPr>
            <a:cxnSpLocks/>
          </p:cNvCxnSpPr>
          <p:nvPr/>
        </p:nvCxnSpPr>
        <p:spPr>
          <a:xfrm>
            <a:off x="2853357" y="1231879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342;p88">
            <a:extLst>
              <a:ext uri="{FF2B5EF4-FFF2-40B4-BE49-F238E27FC236}">
                <a16:creationId xmlns:a16="http://schemas.microsoft.com/office/drawing/2014/main" id="{C454B5FA-2DBA-FA36-79C5-7055FFB49F38}"/>
              </a:ext>
            </a:extLst>
          </p:cNvPr>
          <p:cNvCxnSpPr>
            <a:cxnSpLocks/>
          </p:cNvCxnSpPr>
          <p:nvPr/>
        </p:nvCxnSpPr>
        <p:spPr>
          <a:xfrm>
            <a:off x="4474074" y="1206377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Imagem 59">
            <a:extLst>
              <a:ext uri="{FF2B5EF4-FFF2-40B4-BE49-F238E27FC236}">
                <a16:creationId xmlns:a16="http://schemas.microsoft.com/office/drawing/2014/main" id="{9261052A-8E2B-B72D-05B7-FDAA4B0C9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8225" y="748147"/>
            <a:ext cx="1306295" cy="841927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1610ACF9-0561-6819-91A6-54B63320A2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059" y="1411013"/>
            <a:ext cx="633872" cy="633872"/>
          </a:xfrm>
          <a:prstGeom prst="rect">
            <a:avLst/>
          </a:prstGeom>
        </p:spPr>
      </p:pic>
      <p:cxnSp>
        <p:nvCxnSpPr>
          <p:cNvPr id="63" name="Google Shape;1342;p88">
            <a:extLst>
              <a:ext uri="{FF2B5EF4-FFF2-40B4-BE49-F238E27FC236}">
                <a16:creationId xmlns:a16="http://schemas.microsoft.com/office/drawing/2014/main" id="{28F2601E-1076-56F2-FCEC-57E8F84DCB0E}"/>
              </a:ext>
            </a:extLst>
          </p:cNvPr>
          <p:cNvCxnSpPr>
            <a:cxnSpLocks/>
          </p:cNvCxnSpPr>
          <p:nvPr/>
        </p:nvCxnSpPr>
        <p:spPr>
          <a:xfrm>
            <a:off x="6181767" y="2349408"/>
            <a:ext cx="0" cy="15650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342;p88">
            <a:extLst>
              <a:ext uri="{FF2B5EF4-FFF2-40B4-BE49-F238E27FC236}">
                <a16:creationId xmlns:a16="http://schemas.microsoft.com/office/drawing/2014/main" id="{EC3384C3-0E23-8EF3-BBCB-D492BC3353D5}"/>
              </a:ext>
            </a:extLst>
          </p:cNvPr>
          <p:cNvCxnSpPr>
            <a:cxnSpLocks/>
          </p:cNvCxnSpPr>
          <p:nvPr/>
        </p:nvCxnSpPr>
        <p:spPr>
          <a:xfrm>
            <a:off x="5135737" y="3914454"/>
            <a:ext cx="1046030" cy="75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1343;p88">
            <a:extLst>
              <a:ext uri="{FF2B5EF4-FFF2-40B4-BE49-F238E27FC236}">
                <a16:creationId xmlns:a16="http://schemas.microsoft.com/office/drawing/2014/main" id="{23A2317C-36F2-D9CE-0E82-C0A3C3DA0697}"/>
              </a:ext>
            </a:extLst>
          </p:cNvPr>
          <p:cNvSpPr txBox="1">
            <a:spLocks/>
          </p:cNvSpPr>
          <p:nvPr/>
        </p:nvSpPr>
        <p:spPr>
          <a:xfrm>
            <a:off x="119783" y="48460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Silos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0" name="Google Shape;1343;p88">
            <a:extLst>
              <a:ext uri="{FF2B5EF4-FFF2-40B4-BE49-F238E27FC236}">
                <a16:creationId xmlns:a16="http://schemas.microsoft.com/office/drawing/2014/main" id="{BF917DC1-A2E2-12ED-E715-36EBDE310911}"/>
              </a:ext>
            </a:extLst>
          </p:cNvPr>
          <p:cNvSpPr txBox="1">
            <a:spLocks/>
          </p:cNvSpPr>
          <p:nvPr/>
        </p:nvSpPr>
        <p:spPr>
          <a:xfrm>
            <a:off x="1508228" y="173792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Sensor DHT11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1" name="Google Shape;1343;p88">
            <a:extLst>
              <a:ext uri="{FF2B5EF4-FFF2-40B4-BE49-F238E27FC236}">
                <a16:creationId xmlns:a16="http://schemas.microsoft.com/office/drawing/2014/main" id="{C864D65F-C9B9-CFFD-EABE-C1EEA76FEBA8}"/>
              </a:ext>
            </a:extLst>
          </p:cNvPr>
          <p:cNvSpPr txBox="1">
            <a:spLocks/>
          </p:cNvSpPr>
          <p:nvPr/>
        </p:nvSpPr>
        <p:spPr>
          <a:xfrm>
            <a:off x="3016167" y="48218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Arduino UNO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2" name="Google Shape;1343;p88">
            <a:extLst>
              <a:ext uri="{FF2B5EF4-FFF2-40B4-BE49-F238E27FC236}">
                <a16:creationId xmlns:a16="http://schemas.microsoft.com/office/drawing/2014/main" id="{E10A91C0-1EA6-D627-57C0-5E8B2580F79E}"/>
              </a:ext>
            </a:extLst>
          </p:cNvPr>
          <p:cNvSpPr txBox="1">
            <a:spLocks/>
          </p:cNvSpPr>
          <p:nvPr/>
        </p:nvSpPr>
        <p:spPr>
          <a:xfrm>
            <a:off x="3868415" y="131392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USB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3" name="Google Shape;1343;p88">
            <a:extLst>
              <a:ext uri="{FF2B5EF4-FFF2-40B4-BE49-F238E27FC236}">
                <a16:creationId xmlns:a16="http://schemas.microsoft.com/office/drawing/2014/main" id="{ACF10E3A-AC03-88FE-ACDE-742470284CB9}"/>
              </a:ext>
            </a:extLst>
          </p:cNvPr>
          <p:cNvSpPr txBox="1">
            <a:spLocks/>
          </p:cNvSpPr>
          <p:nvPr/>
        </p:nvSpPr>
        <p:spPr>
          <a:xfrm>
            <a:off x="4879123" y="47517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Cliente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4" name="Google Shape;1343;p88">
            <a:extLst>
              <a:ext uri="{FF2B5EF4-FFF2-40B4-BE49-F238E27FC236}">
                <a16:creationId xmlns:a16="http://schemas.microsoft.com/office/drawing/2014/main" id="{E1C66A2C-6B3A-EEA8-CC2A-D39C991ADB97}"/>
              </a:ext>
            </a:extLst>
          </p:cNvPr>
          <p:cNvSpPr txBox="1">
            <a:spLocks/>
          </p:cNvSpPr>
          <p:nvPr/>
        </p:nvSpPr>
        <p:spPr>
          <a:xfrm>
            <a:off x="4828559" y="400264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Conexão </a:t>
            </a:r>
            <a:r>
              <a:rPr lang="pt-BR" b="1" dirty="0" err="1"/>
              <a:t>Wi-fi</a:t>
            </a:r>
            <a:r>
              <a:rPr lang="pt-BR" b="1" dirty="0"/>
              <a:t>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5" name="Google Shape;1343;p88">
            <a:extLst>
              <a:ext uri="{FF2B5EF4-FFF2-40B4-BE49-F238E27FC236}">
                <a16:creationId xmlns:a16="http://schemas.microsoft.com/office/drawing/2014/main" id="{6FC5529D-834A-9410-B39F-BD51C4451920}"/>
              </a:ext>
            </a:extLst>
          </p:cNvPr>
          <p:cNvSpPr txBox="1">
            <a:spLocks/>
          </p:cNvSpPr>
          <p:nvPr/>
        </p:nvSpPr>
        <p:spPr>
          <a:xfrm>
            <a:off x="2577786" y="2332239"/>
            <a:ext cx="1964768" cy="335578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Armazenamento em nuvem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77" name="Imagem 7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C9CAA2C-F459-D19A-67A0-9DC976C6F3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179" y="2660160"/>
            <a:ext cx="1731889" cy="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0" y="1288573"/>
            <a:ext cx="6709272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DIAGRAMA</a:t>
            </a:r>
            <a:br>
              <a:rPr lang="pt-BR" sz="4000" dirty="0"/>
            </a:br>
            <a:r>
              <a:rPr lang="pt-BR" sz="4000" dirty="0"/>
              <a:t>VISÃO DE NEGÓCIO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625437" y="2265116"/>
            <a:ext cx="3458397" cy="330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8"/>
          <p:cNvSpPr/>
          <p:nvPr/>
        </p:nvSpPr>
        <p:spPr>
          <a:xfrm>
            <a:off x="690187" y="3506129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195" name="Google Shape;1195;p78"/>
          <p:cNvSpPr txBox="1">
            <a:spLocks noGrp="1"/>
          </p:cNvSpPr>
          <p:nvPr>
            <p:ph type="title"/>
          </p:nvPr>
        </p:nvSpPr>
        <p:spPr>
          <a:xfrm>
            <a:off x="223084" y="3021723"/>
            <a:ext cx="698624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8" name="Google Shape;1198;p78"/>
          <p:cNvSpPr txBox="1">
            <a:spLocks noGrp="1"/>
          </p:cNvSpPr>
          <p:nvPr>
            <p:ph type="subTitle" idx="3"/>
          </p:nvPr>
        </p:nvSpPr>
        <p:spPr>
          <a:xfrm>
            <a:off x="1388812" y="3649882"/>
            <a:ext cx="1682775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dirty="0"/>
              <a:t>Equipe especializada faz o levantamento de requisitos</a:t>
            </a:r>
            <a:endParaRPr dirty="0"/>
          </a:p>
        </p:txBody>
      </p:sp>
      <p:sp>
        <p:nvSpPr>
          <p:cNvPr id="1199" name="Google Shape;1199;p78"/>
          <p:cNvSpPr txBox="1">
            <a:spLocks noGrp="1"/>
          </p:cNvSpPr>
          <p:nvPr>
            <p:ph type="subTitle" idx="4"/>
          </p:nvPr>
        </p:nvSpPr>
        <p:spPr>
          <a:xfrm>
            <a:off x="1388813" y="3286032"/>
            <a:ext cx="16827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 dirty="0"/>
              <a:t>Análise </a:t>
            </a:r>
            <a:endParaRPr dirty="0"/>
          </a:p>
        </p:txBody>
      </p:sp>
      <p:cxnSp>
        <p:nvCxnSpPr>
          <p:cNvPr id="1204" name="Google Shape;1204;p78"/>
          <p:cNvCxnSpPr>
            <a:cxnSpLocks/>
          </p:cNvCxnSpPr>
          <p:nvPr/>
        </p:nvCxnSpPr>
        <p:spPr>
          <a:xfrm>
            <a:off x="2134330" y="3623183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3980;p143">
            <a:extLst>
              <a:ext uri="{FF2B5EF4-FFF2-40B4-BE49-F238E27FC236}">
                <a16:creationId xmlns:a16="http://schemas.microsoft.com/office/drawing/2014/main" id="{5E5DA3CB-85F0-7D3E-19B8-8E3E52203639}"/>
              </a:ext>
            </a:extLst>
          </p:cNvPr>
          <p:cNvSpPr/>
          <p:nvPr/>
        </p:nvSpPr>
        <p:spPr>
          <a:xfrm>
            <a:off x="856695" y="3694003"/>
            <a:ext cx="354745" cy="322876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9" name="Google Shape;1192;p78">
            <a:extLst>
              <a:ext uri="{FF2B5EF4-FFF2-40B4-BE49-F238E27FC236}">
                <a16:creationId xmlns:a16="http://schemas.microsoft.com/office/drawing/2014/main" id="{C5A51CF2-2D77-CE17-D47C-32E5034EED66}"/>
              </a:ext>
            </a:extLst>
          </p:cNvPr>
          <p:cNvSpPr/>
          <p:nvPr/>
        </p:nvSpPr>
        <p:spPr>
          <a:xfrm>
            <a:off x="690186" y="2214730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1198;p78">
            <a:extLst>
              <a:ext uri="{FF2B5EF4-FFF2-40B4-BE49-F238E27FC236}">
                <a16:creationId xmlns:a16="http://schemas.microsoft.com/office/drawing/2014/main" id="{B5946793-5680-7910-F5EB-327B77CF47DC}"/>
              </a:ext>
            </a:extLst>
          </p:cNvPr>
          <p:cNvSpPr txBox="1">
            <a:spLocks/>
          </p:cNvSpPr>
          <p:nvPr/>
        </p:nvSpPr>
        <p:spPr>
          <a:xfrm>
            <a:off x="1388811" y="235848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Os sensores são instalados, configurados e testados no local</a:t>
            </a:r>
          </a:p>
        </p:txBody>
      </p:sp>
      <p:sp>
        <p:nvSpPr>
          <p:cNvPr id="11" name="Google Shape;1199;p78">
            <a:extLst>
              <a:ext uri="{FF2B5EF4-FFF2-40B4-BE49-F238E27FC236}">
                <a16:creationId xmlns:a16="http://schemas.microsoft.com/office/drawing/2014/main" id="{1D417A4E-CF61-D8A6-F1FE-E0135585C5FC}"/>
              </a:ext>
            </a:extLst>
          </p:cNvPr>
          <p:cNvSpPr txBox="1">
            <a:spLocks/>
          </p:cNvSpPr>
          <p:nvPr/>
        </p:nvSpPr>
        <p:spPr>
          <a:xfrm>
            <a:off x="1388812" y="199463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Instalação </a:t>
            </a:r>
          </a:p>
        </p:txBody>
      </p:sp>
      <p:cxnSp>
        <p:nvCxnSpPr>
          <p:cNvPr id="12" name="Google Shape;1204;p78">
            <a:extLst>
              <a:ext uri="{FF2B5EF4-FFF2-40B4-BE49-F238E27FC236}">
                <a16:creationId xmlns:a16="http://schemas.microsoft.com/office/drawing/2014/main" id="{2B7375C2-8436-0CB9-A004-CC12A66D8801}"/>
              </a:ext>
            </a:extLst>
          </p:cNvPr>
          <p:cNvCxnSpPr>
            <a:cxnSpLocks/>
          </p:cNvCxnSpPr>
          <p:nvPr/>
        </p:nvCxnSpPr>
        <p:spPr>
          <a:xfrm>
            <a:off x="2134329" y="233178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92;p78">
            <a:extLst>
              <a:ext uri="{FF2B5EF4-FFF2-40B4-BE49-F238E27FC236}">
                <a16:creationId xmlns:a16="http://schemas.microsoft.com/office/drawing/2014/main" id="{8A548BAC-B8D6-9FD8-4506-924FB50C3D95}"/>
              </a:ext>
            </a:extLst>
          </p:cNvPr>
          <p:cNvSpPr/>
          <p:nvPr/>
        </p:nvSpPr>
        <p:spPr>
          <a:xfrm>
            <a:off x="690185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Google Shape;1198;p78">
            <a:extLst>
              <a:ext uri="{FF2B5EF4-FFF2-40B4-BE49-F238E27FC236}">
                <a16:creationId xmlns:a16="http://schemas.microsoft.com/office/drawing/2014/main" id="{EA496584-BE85-8BBC-AE4F-D8B113B5988D}"/>
              </a:ext>
            </a:extLst>
          </p:cNvPr>
          <p:cNvSpPr txBox="1">
            <a:spLocks/>
          </p:cNvSpPr>
          <p:nvPr/>
        </p:nvSpPr>
        <p:spPr>
          <a:xfrm>
            <a:off x="1388810" y="1070384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Responsável técnico é enviado para realizar treinamento </a:t>
            </a:r>
          </a:p>
        </p:txBody>
      </p:sp>
      <p:sp>
        <p:nvSpPr>
          <p:cNvPr id="21" name="Google Shape;1199;p78">
            <a:extLst>
              <a:ext uri="{FF2B5EF4-FFF2-40B4-BE49-F238E27FC236}">
                <a16:creationId xmlns:a16="http://schemas.microsoft.com/office/drawing/2014/main" id="{6FFCA0C2-8392-ADA2-3F8C-A29BEBE725E5}"/>
              </a:ext>
            </a:extLst>
          </p:cNvPr>
          <p:cNvSpPr txBox="1">
            <a:spLocks/>
          </p:cNvSpPr>
          <p:nvPr/>
        </p:nvSpPr>
        <p:spPr>
          <a:xfrm>
            <a:off x="1388811" y="706534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Ambientação </a:t>
            </a:r>
          </a:p>
        </p:txBody>
      </p:sp>
      <p:cxnSp>
        <p:nvCxnSpPr>
          <p:cNvPr id="22" name="Google Shape;1204;p78">
            <a:extLst>
              <a:ext uri="{FF2B5EF4-FFF2-40B4-BE49-F238E27FC236}">
                <a16:creationId xmlns:a16="http://schemas.microsoft.com/office/drawing/2014/main" id="{6254484F-47EA-5445-85D4-09D64C160C17}"/>
              </a:ext>
            </a:extLst>
          </p:cNvPr>
          <p:cNvCxnSpPr>
            <a:cxnSpLocks/>
          </p:cNvCxnSpPr>
          <p:nvPr/>
        </p:nvCxnSpPr>
        <p:spPr>
          <a:xfrm>
            <a:off x="2134328" y="1043685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192;p78">
            <a:extLst>
              <a:ext uri="{FF2B5EF4-FFF2-40B4-BE49-F238E27FC236}">
                <a16:creationId xmlns:a16="http://schemas.microsoft.com/office/drawing/2014/main" id="{3DDE56F1-DB32-D33D-9B86-35F71A8B60C1}"/>
              </a:ext>
            </a:extLst>
          </p:cNvPr>
          <p:cNvSpPr/>
          <p:nvPr/>
        </p:nvSpPr>
        <p:spPr>
          <a:xfrm>
            <a:off x="5559264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1198;p78">
            <a:extLst>
              <a:ext uri="{FF2B5EF4-FFF2-40B4-BE49-F238E27FC236}">
                <a16:creationId xmlns:a16="http://schemas.microsoft.com/office/drawing/2014/main" id="{29FB111B-CE62-0A01-1D83-B878B498286C}"/>
              </a:ext>
            </a:extLst>
          </p:cNvPr>
          <p:cNvSpPr txBox="1">
            <a:spLocks/>
          </p:cNvSpPr>
          <p:nvPr/>
        </p:nvSpPr>
        <p:spPr>
          <a:xfrm>
            <a:off x="3838729" y="1068827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É criado usuário do contratante com Login e senha</a:t>
            </a:r>
          </a:p>
        </p:txBody>
      </p:sp>
      <p:sp>
        <p:nvSpPr>
          <p:cNvPr id="34" name="Google Shape;1199;p78">
            <a:extLst>
              <a:ext uri="{FF2B5EF4-FFF2-40B4-BE49-F238E27FC236}">
                <a16:creationId xmlns:a16="http://schemas.microsoft.com/office/drawing/2014/main" id="{35ECE8EF-5B99-0B60-22F2-24BFA5E68593}"/>
              </a:ext>
            </a:extLst>
          </p:cNvPr>
          <p:cNvSpPr txBox="1">
            <a:spLocks/>
          </p:cNvSpPr>
          <p:nvPr/>
        </p:nvSpPr>
        <p:spPr>
          <a:xfrm>
            <a:off x="3838730" y="704977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Cadastro </a:t>
            </a:r>
          </a:p>
        </p:txBody>
      </p:sp>
      <p:cxnSp>
        <p:nvCxnSpPr>
          <p:cNvPr id="35" name="Google Shape;1204;p78">
            <a:extLst>
              <a:ext uri="{FF2B5EF4-FFF2-40B4-BE49-F238E27FC236}">
                <a16:creationId xmlns:a16="http://schemas.microsoft.com/office/drawing/2014/main" id="{EB1B1AAC-E023-D270-F732-F56878394EC7}"/>
              </a:ext>
            </a:extLst>
          </p:cNvPr>
          <p:cNvCxnSpPr>
            <a:cxnSpLocks/>
          </p:cNvCxnSpPr>
          <p:nvPr/>
        </p:nvCxnSpPr>
        <p:spPr>
          <a:xfrm>
            <a:off x="4584247" y="1042128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192;p78">
            <a:extLst>
              <a:ext uri="{FF2B5EF4-FFF2-40B4-BE49-F238E27FC236}">
                <a16:creationId xmlns:a16="http://schemas.microsoft.com/office/drawing/2014/main" id="{711809B5-9125-F51E-93A2-72633BEE4488}"/>
              </a:ext>
            </a:extLst>
          </p:cNvPr>
          <p:cNvSpPr/>
          <p:nvPr/>
        </p:nvSpPr>
        <p:spPr>
          <a:xfrm>
            <a:off x="5559263" y="2191557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8" name="Google Shape;1198;p78">
            <a:extLst>
              <a:ext uri="{FF2B5EF4-FFF2-40B4-BE49-F238E27FC236}">
                <a16:creationId xmlns:a16="http://schemas.microsoft.com/office/drawing/2014/main" id="{AC575FD2-8536-764B-0B7B-E6916E61065F}"/>
              </a:ext>
            </a:extLst>
          </p:cNvPr>
          <p:cNvSpPr txBox="1">
            <a:spLocks/>
          </p:cNvSpPr>
          <p:nvPr/>
        </p:nvSpPr>
        <p:spPr>
          <a:xfrm>
            <a:off x="3838728" y="233375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Informações armazenadas em nuvem visualizadas no website</a:t>
            </a:r>
          </a:p>
        </p:txBody>
      </p:sp>
      <p:sp>
        <p:nvSpPr>
          <p:cNvPr id="39" name="Google Shape;1199;p78">
            <a:extLst>
              <a:ext uri="{FF2B5EF4-FFF2-40B4-BE49-F238E27FC236}">
                <a16:creationId xmlns:a16="http://schemas.microsoft.com/office/drawing/2014/main" id="{74CE24AA-09BC-2A5A-514A-7CAAB9250092}"/>
              </a:ext>
            </a:extLst>
          </p:cNvPr>
          <p:cNvSpPr txBox="1">
            <a:spLocks/>
          </p:cNvSpPr>
          <p:nvPr/>
        </p:nvSpPr>
        <p:spPr>
          <a:xfrm>
            <a:off x="3838729" y="196990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Visualização </a:t>
            </a:r>
          </a:p>
        </p:txBody>
      </p:sp>
      <p:cxnSp>
        <p:nvCxnSpPr>
          <p:cNvPr id="40" name="Google Shape;1204;p78">
            <a:extLst>
              <a:ext uri="{FF2B5EF4-FFF2-40B4-BE49-F238E27FC236}">
                <a16:creationId xmlns:a16="http://schemas.microsoft.com/office/drawing/2014/main" id="{F2089186-26E9-EB23-CC1E-7FF861F0A48C}"/>
              </a:ext>
            </a:extLst>
          </p:cNvPr>
          <p:cNvCxnSpPr>
            <a:cxnSpLocks/>
          </p:cNvCxnSpPr>
          <p:nvPr/>
        </p:nvCxnSpPr>
        <p:spPr>
          <a:xfrm>
            <a:off x="4584246" y="230705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192;p78">
            <a:extLst>
              <a:ext uri="{FF2B5EF4-FFF2-40B4-BE49-F238E27FC236}">
                <a16:creationId xmlns:a16="http://schemas.microsoft.com/office/drawing/2014/main" id="{DF1E22A4-EB75-7932-1B45-6F557581E3AA}"/>
              </a:ext>
            </a:extLst>
          </p:cNvPr>
          <p:cNvSpPr/>
          <p:nvPr/>
        </p:nvSpPr>
        <p:spPr>
          <a:xfrm>
            <a:off x="5576473" y="3456483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3" name="Google Shape;1198;p78">
            <a:extLst>
              <a:ext uri="{FF2B5EF4-FFF2-40B4-BE49-F238E27FC236}">
                <a16:creationId xmlns:a16="http://schemas.microsoft.com/office/drawing/2014/main" id="{CBD92C92-7A77-2C0D-CE7A-43CEE5A62D4A}"/>
              </a:ext>
            </a:extLst>
          </p:cNvPr>
          <p:cNvSpPr txBox="1">
            <a:spLocks/>
          </p:cNvSpPr>
          <p:nvPr/>
        </p:nvSpPr>
        <p:spPr>
          <a:xfrm>
            <a:off x="3855938" y="3598679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Nosso projeto evita 15% de perdas gerando lucros para seu negócio</a:t>
            </a:r>
          </a:p>
        </p:txBody>
      </p:sp>
      <p:sp>
        <p:nvSpPr>
          <p:cNvPr id="44" name="Google Shape;1199;p78">
            <a:extLst>
              <a:ext uri="{FF2B5EF4-FFF2-40B4-BE49-F238E27FC236}">
                <a16:creationId xmlns:a16="http://schemas.microsoft.com/office/drawing/2014/main" id="{C904B6C6-B74F-CD11-1D48-320BFACF140A}"/>
              </a:ext>
            </a:extLst>
          </p:cNvPr>
          <p:cNvSpPr txBox="1">
            <a:spLocks/>
          </p:cNvSpPr>
          <p:nvPr/>
        </p:nvSpPr>
        <p:spPr>
          <a:xfrm>
            <a:off x="3855939" y="3234829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/>
              <a:t>Análise </a:t>
            </a:r>
            <a:endParaRPr lang="pt-BR" dirty="0"/>
          </a:p>
        </p:txBody>
      </p:sp>
      <p:cxnSp>
        <p:nvCxnSpPr>
          <p:cNvPr id="45" name="Google Shape;1204;p78">
            <a:extLst>
              <a:ext uri="{FF2B5EF4-FFF2-40B4-BE49-F238E27FC236}">
                <a16:creationId xmlns:a16="http://schemas.microsoft.com/office/drawing/2014/main" id="{BAF3306C-7AC4-EA5B-7834-8B1AC6197304}"/>
              </a:ext>
            </a:extLst>
          </p:cNvPr>
          <p:cNvCxnSpPr>
            <a:cxnSpLocks/>
          </p:cNvCxnSpPr>
          <p:nvPr/>
        </p:nvCxnSpPr>
        <p:spPr>
          <a:xfrm>
            <a:off x="4601456" y="3571980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3822;p143">
            <a:extLst>
              <a:ext uri="{FF2B5EF4-FFF2-40B4-BE49-F238E27FC236}">
                <a16:creationId xmlns:a16="http://schemas.microsoft.com/office/drawing/2014/main" id="{ACF32E46-D8DB-DF41-0BB8-246676D7D976}"/>
              </a:ext>
            </a:extLst>
          </p:cNvPr>
          <p:cNvGrpSpPr/>
          <p:nvPr/>
        </p:nvGrpSpPr>
        <p:grpSpPr>
          <a:xfrm>
            <a:off x="791502" y="2370386"/>
            <a:ext cx="452701" cy="390612"/>
            <a:chOff x="6069423" y="2891892"/>
            <a:chExt cx="362321" cy="364231"/>
          </a:xfrm>
          <a:solidFill>
            <a:schemeClr val="tx1"/>
          </a:solidFill>
        </p:grpSpPr>
        <p:sp>
          <p:nvSpPr>
            <p:cNvPr id="51" name="Google Shape;13823;p143">
              <a:extLst>
                <a:ext uri="{FF2B5EF4-FFF2-40B4-BE49-F238E27FC236}">
                  <a16:creationId xmlns:a16="http://schemas.microsoft.com/office/drawing/2014/main" id="{4990EE17-81A4-C061-8153-9960943C707F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2" name="Google Shape;13824;p143">
              <a:extLst>
                <a:ext uri="{FF2B5EF4-FFF2-40B4-BE49-F238E27FC236}">
                  <a16:creationId xmlns:a16="http://schemas.microsoft.com/office/drawing/2014/main" id="{0951759E-3177-5A6F-268D-0F0931525A68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3" name="Google Shape;13825;p143">
              <a:extLst>
                <a:ext uri="{FF2B5EF4-FFF2-40B4-BE49-F238E27FC236}">
                  <a16:creationId xmlns:a16="http://schemas.microsoft.com/office/drawing/2014/main" id="{576DF1D8-F900-F690-69A3-9E0A4F9FF0A2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4" name="Google Shape;13826;p143">
              <a:extLst>
                <a:ext uri="{FF2B5EF4-FFF2-40B4-BE49-F238E27FC236}">
                  <a16:creationId xmlns:a16="http://schemas.microsoft.com/office/drawing/2014/main" id="{A77AE275-5FBA-1AE5-2F0D-211119B3865B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5" name="Google Shape;13827;p143">
              <a:extLst>
                <a:ext uri="{FF2B5EF4-FFF2-40B4-BE49-F238E27FC236}">
                  <a16:creationId xmlns:a16="http://schemas.microsoft.com/office/drawing/2014/main" id="{BB51CC73-46A0-8EFB-D175-D05BDD169717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" name="Google Shape;13828;p143">
              <a:extLst>
                <a:ext uri="{FF2B5EF4-FFF2-40B4-BE49-F238E27FC236}">
                  <a16:creationId xmlns:a16="http://schemas.microsoft.com/office/drawing/2014/main" id="{95A19686-9FFE-E9FC-5D56-527FCBBD6002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57" name="Google Shape;12293;p140">
            <a:extLst>
              <a:ext uri="{FF2B5EF4-FFF2-40B4-BE49-F238E27FC236}">
                <a16:creationId xmlns:a16="http://schemas.microsoft.com/office/drawing/2014/main" id="{0F96A5B2-FAEB-7AFD-5D0A-D8C7A5829A8D}"/>
              </a:ext>
            </a:extLst>
          </p:cNvPr>
          <p:cNvGrpSpPr/>
          <p:nvPr/>
        </p:nvGrpSpPr>
        <p:grpSpPr>
          <a:xfrm>
            <a:off x="856695" y="1042128"/>
            <a:ext cx="446392" cy="454138"/>
            <a:chOff x="2189142" y="2421310"/>
            <a:chExt cx="365904" cy="350064"/>
          </a:xfrm>
          <a:solidFill>
            <a:schemeClr val="tx1"/>
          </a:solidFill>
        </p:grpSpPr>
        <p:sp>
          <p:nvSpPr>
            <p:cNvPr id="58" name="Google Shape;12294;p140">
              <a:extLst>
                <a:ext uri="{FF2B5EF4-FFF2-40B4-BE49-F238E27FC236}">
                  <a16:creationId xmlns:a16="http://schemas.microsoft.com/office/drawing/2014/main" id="{E874952B-63DB-8FA4-4ED2-BFC31D8BF1F4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9" name="Google Shape;12295;p140">
              <a:extLst>
                <a:ext uri="{FF2B5EF4-FFF2-40B4-BE49-F238E27FC236}">
                  <a16:creationId xmlns:a16="http://schemas.microsoft.com/office/drawing/2014/main" id="{D908A433-4E60-47ED-F492-F67F4F980F4A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0" name="Google Shape;12296;p140">
              <a:extLst>
                <a:ext uri="{FF2B5EF4-FFF2-40B4-BE49-F238E27FC236}">
                  <a16:creationId xmlns:a16="http://schemas.microsoft.com/office/drawing/2014/main" id="{8472BA31-9B68-4B76-9293-0C51E2EB428E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12297;p140">
              <a:extLst>
                <a:ext uri="{FF2B5EF4-FFF2-40B4-BE49-F238E27FC236}">
                  <a16:creationId xmlns:a16="http://schemas.microsoft.com/office/drawing/2014/main" id="{C69F26F4-C796-498D-E915-2B25BC76A1A5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2" name="Google Shape;12298;p140">
              <a:extLst>
                <a:ext uri="{FF2B5EF4-FFF2-40B4-BE49-F238E27FC236}">
                  <a16:creationId xmlns:a16="http://schemas.microsoft.com/office/drawing/2014/main" id="{6F0A5554-CA3C-C42E-E597-9901877809F3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3" name="Google Shape;12299;p140">
              <a:extLst>
                <a:ext uri="{FF2B5EF4-FFF2-40B4-BE49-F238E27FC236}">
                  <a16:creationId xmlns:a16="http://schemas.microsoft.com/office/drawing/2014/main" id="{62B6A901-DDE1-9C0F-4320-76F8320C6B90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2" name="Google Shape;12300;p140">
              <a:extLst>
                <a:ext uri="{FF2B5EF4-FFF2-40B4-BE49-F238E27FC236}">
                  <a16:creationId xmlns:a16="http://schemas.microsoft.com/office/drawing/2014/main" id="{C7CBDBDD-5888-9CA5-7AF1-070A4E1A46E1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3" name="Google Shape;12301;p140">
              <a:extLst>
                <a:ext uri="{FF2B5EF4-FFF2-40B4-BE49-F238E27FC236}">
                  <a16:creationId xmlns:a16="http://schemas.microsoft.com/office/drawing/2014/main" id="{ADE72EF6-DA24-427C-D3E0-869F5DB8CF6E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4" name="Google Shape;12302;p140">
              <a:extLst>
                <a:ext uri="{FF2B5EF4-FFF2-40B4-BE49-F238E27FC236}">
                  <a16:creationId xmlns:a16="http://schemas.microsoft.com/office/drawing/2014/main" id="{9A5C2897-F424-1BD5-F6DE-871944442A37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55" name="Google Shape;11356;p139">
            <a:extLst>
              <a:ext uri="{FF2B5EF4-FFF2-40B4-BE49-F238E27FC236}">
                <a16:creationId xmlns:a16="http://schemas.microsoft.com/office/drawing/2014/main" id="{A2E16BDB-5EAA-6377-3DD7-4393CC39887F}"/>
              </a:ext>
            </a:extLst>
          </p:cNvPr>
          <p:cNvGrpSpPr/>
          <p:nvPr/>
        </p:nvGrpSpPr>
        <p:grpSpPr>
          <a:xfrm>
            <a:off x="5696911" y="1063969"/>
            <a:ext cx="437370" cy="429270"/>
            <a:chOff x="7538896" y="1970156"/>
            <a:chExt cx="361147" cy="361529"/>
          </a:xfrm>
          <a:solidFill>
            <a:schemeClr val="tx1"/>
          </a:solidFill>
        </p:grpSpPr>
        <p:sp>
          <p:nvSpPr>
            <p:cNvPr id="1156" name="Google Shape;11357;p139">
              <a:extLst>
                <a:ext uri="{FF2B5EF4-FFF2-40B4-BE49-F238E27FC236}">
                  <a16:creationId xmlns:a16="http://schemas.microsoft.com/office/drawing/2014/main" id="{FBF86F73-ED66-4DCE-BF49-675E147D99AD}"/>
                </a:ext>
              </a:extLst>
            </p:cNvPr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7" name="Google Shape;11358;p139">
              <a:extLst>
                <a:ext uri="{FF2B5EF4-FFF2-40B4-BE49-F238E27FC236}">
                  <a16:creationId xmlns:a16="http://schemas.microsoft.com/office/drawing/2014/main" id="{87B280CD-6181-B944-0AB1-7B5B67D32D6F}"/>
                </a:ext>
              </a:extLst>
            </p:cNvPr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8" name="Google Shape;11359;p139">
              <a:extLst>
                <a:ext uri="{FF2B5EF4-FFF2-40B4-BE49-F238E27FC236}">
                  <a16:creationId xmlns:a16="http://schemas.microsoft.com/office/drawing/2014/main" id="{7609B448-EBE7-1F77-A211-F0E1EBA5A2C4}"/>
                </a:ext>
              </a:extLst>
            </p:cNvPr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9" name="Google Shape;11360;p139">
              <a:extLst>
                <a:ext uri="{FF2B5EF4-FFF2-40B4-BE49-F238E27FC236}">
                  <a16:creationId xmlns:a16="http://schemas.microsoft.com/office/drawing/2014/main" id="{74AB756B-FEFD-D119-D354-867057FB4D24}"/>
                </a:ext>
              </a:extLst>
            </p:cNvPr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0" name="Google Shape;11361;p139">
              <a:extLst>
                <a:ext uri="{FF2B5EF4-FFF2-40B4-BE49-F238E27FC236}">
                  <a16:creationId xmlns:a16="http://schemas.microsoft.com/office/drawing/2014/main" id="{89122D07-4663-6592-3961-E93CC9626433}"/>
                </a:ext>
              </a:extLst>
            </p:cNvPr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1" name="Google Shape;11362;p139">
              <a:extLst>
                <a:ext uri="{FF2B5EF4-FFF2-40B4-BE49-F238E27FC236}">
                  <a16:creationId xmlns:a16="http://schemas.microsoft.com/office/drawing/2014/main" id="{48DEFBA3-DD70-E814-705C-6124DF13E3CF}"/>
                </a:ext>
              </a:extLst>
            </p:cNvPr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2" name="Google Shape;10820;p138">
            <a:extLst>
              <a:ext uri="{FF2B5EF4-FFF2-40B4-BE49-F238E27FC236}">
                <a16:creationId xmlns:a16="http://schemas.microsoft.com/office/drawing/2014/main" id="{05985A25-0E44-1547-216E-3750766FDB79}"/>
              </a:ext>
            </a:extLst>
          </p:cNvPr>
          <p:cNvGrpSpPr/>
          <p:nvPr/>
        </p:nvGrpSpPr>
        <p:grpSpPr>
          <a:xfrm>
            <a:off x="5704388" y="2398703"/>
            <a:ext cx="442794" cy="330677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163" name="Google Shape;10821;p138">
              <a:extLst>
                <a:ext uri="{FF2B5EF4-FFF2-40B4-BE49-F238E27FC236}">
                  <a16:creationId xmlns:a16="http://schemas.microsoft.com/office/drawing/2014/main" id="{15C12C59-4BBF-7638-0749-9D7519161CB5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4" name="Google Shape;10822;p138">
              <a:extLst>
                <a:ext uri="{FF2B5EF4-FFF2-40B4-BE49-F238E27FC236}">
                  <a16:creationId xmlns:a16="http://schemas.microsoft.com/office/drawing/2014/main" id="{D59722F0-0D8A-9E73-0BCB-2C3F228F9E70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5" name="Google Shape;10823;p138">
              <a:extLst>
                <a:ext uri="{FF2B5EF4-FFF2-40B4-BE49-F238E27FC236}">
                  <a16:creationId xmlns:a16="http://schemas.microsoft.com/office/drawing/2014/main" id="{FB1628C9-78DC-87D0-5C67-3C9395AD8D5E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7" name="Google Shape;13896;p143">
            <a:extLst>
              <a:ext uri="{FF2B5EF4-FFF2-40B4-BE49-F238E27FC236}">
                <a16:creationId xmlns:a16="http://schemas.microsoft.com/office/drawing/2014/main" id="{4628F44B-CE21-33C1-3F34-A690809DF2F5}"/>
              </a:ext>
            </a:extLst>
          </p:cNvPr>
          <p:cNvGrpSpPr/>
          <p:nvPr/>
        </p:nvGrpSpPr>
        <p:grpSpPr>
          <a:xfrm>
            <a:off x="5720611" y="3628708"/>
            <a:ext cx="413670" cy="379189"/>
            <a:chOff x="4206763" y="2450951"/>
            <a:chExt cx="322151" cy="322374"/>
          </a:xfrm>
          <a:solidFill>
            <a:schemeClr val="tx1"/>
          </a:solidFill>
        </p:grpSpPr>
        <p:sp>
          <p:nvSpPr>
            <p:cNvPr id="1168" name="Google Shape;13897;p143">
              <a:extLst>
                <a:ext uri="{FF2B5EF4-FFF2-40B4-BE49-F238E27FC236}">
                  <a16:creationId xmlns:a16="http://schemas.microsoft.com/office/drawing/2014/main" id="{1525A8F5-B32E-E30E-49DE-9084CBDC9A49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9" name="Google Shape;13898;p143">
              <a:extLst>
                <a:ext uri="{FF2B5EF4-FFF2-40B4-BE49-F238E27FC236}">
                  <a16:creationId xmlns:a16="http://schemas.microsoft.com/office/drawing/2014/main" id="{086569F1-981A-86AC-FA81-743433FECDB3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178" name="Google Shape;2282;p131">
            <a:extLst>
              <a:ext uri="{FF2B5EF4-FFF2-40B4-BE49-F238E27FC236}">
                <a16:creationId xmlns:a16="http://schemas.microsoft.com/office/drawing/2014/main" id="{3B925782-4F7C-D6BD-6D0B-D6A74C0232BE}"/>
              </a:ext>
            </a:extLst>
          </p:cNvPr>
          <p:cNvSpPr/>
          <p:nvPr/>
        </p:nvSpPr>
        <p:spPr>
          <a:xfrm rot="16200000">
            <a:off x="902449" y="3133880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79" name="Google Shape;2282;p131">
            <a:extLst>
              <a:ext uri="{FF2B5EF4-FFF2-40B4-BE49-F238E27FC236}">
                <a16:creationId xmlns:a16="http://schemas.microsoft.com/office/drawing/2014/main" id="{36C16381-17B8-07F3-67E5-F2E761B3F614}"/>
              </a:ext>
            </a:extLst>
          </p:cNvPr>
          <p:cNvSpPr/>
          <p:nvPr/>
        </p:nvSpPr>
        <p:spPr>
          <a:xfrm rot="16200000">
            <a:off x="913286" y="1835403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0" name="Google Shape;2282;p131">
            <a:extLst>
              <a:ext uri="{FF2B5EF4-FFF2-40B4-BE49-F238E27FC236}">
                <a16:creationId xmlns:a16="http://schemas.microsoft.com/office/drawing/2014/main" id="{A0555046-2551-D0CB-B61F-B87DF347DE3D}"/>
              </a:ext>
            </a:extLst>
          </p:cNvPr>
          <p:cNvSpPr/>
          <p:nvPr/>
        </p:nvSpPr>
        <p:spPr>
          <a:xfrm>
            <a:off x="3390949" y="99421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1" name="Google Shape;2282;p131">
            <a:extLst>
              <a:ext uri="{FF2B5EF4-FFF2-40B4-BE49-F238E27FC236}">
                <a16:creationId xmlns:a16="http://schemas.microsoft.com/office/drawing/2014/main" id="{8BD8D18C-6418-407A-13C0-5E85F5BA5AF2}"/>
              </a:ext>
            </a:extLst>
          </p:cNvPr>
          <p:cNvSpPr/>
          <p:nvPr/>
        </p:nvSpPr>
        <p:spPr>
          <a:xfrm rot="5400000">
            <a:off x="5785418" y="183777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6" name="Google Shape;2282;p131">
            <a:extLst>
              <a:ext uri="{FF2B5EF4-FFF2-40B4-BE49-F238E27FC236}">
                <a16:creationId xmlns:a16="http://schemas.microsoft.com/office/drawing/2014/main" id="{95420F21-5EB8-A1FD-8DD2-4E9AEBEC5931}"/>
              </a:ext>
            </a:extLst>
          </p:cNvPr>
          <p:cNvSpPr/>
          <p:nvPr/>
        </p:nvSpPr>
        <p:spPr>
          <a:xfrm rot="5400000">
            <a:off x="5783846" y="3113416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7" name="Google Shape;1195;p78">
            <a:extLst>
              <a:ext uri="{FF2B5EF4-FFF2-40B4-BE49-F238E27FC236}">
                <a16:creationId xmlns:a16="http://schemas.microsoft.com/office/drawing/2014/main" id="{31DBE02A-7812-1C47-8B36-6A1E601295E9}"/>
              </a:ext>
            </a:extLst>
          </p:cNvPr>
          <p:cNvSpPr txBox="1">
            <a:spLocks/>
          </p:cNvSpPr>
          <p:nvPr/>
        </p:nvSpPr>
        <p:spPr>
          <a:xfrm>
            <a:off x="197754" y="1745483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1188" name="Google Shape;1195;p78">
            <a:extLst>
              <a:ext uri="{FF2B5EF4-FFF2-40B4-BE49-F238E27FC236}">
                <a16:creationId xmlns:a16="http://schemas.microsoft.com/office/drawing/2014/main" id="{E95D7955-4094-B747-8E6A-365E43EB4EC0}"/>
              </a:ext>
            </a:extLst>
          </p:cNvPr>
          <p:cNvSpPr txBox="1">
            <a:spLocks/>
          </p:cNvSpPr>
          <p:nvPr/>
        </p:nvSpPr>
        <p:spPr>
          <a:xfrm>
            <a:off x="233463" y="44222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03</a:t>
            </a:r>
          </a:p>
        </p:txBody>
      </p:sp>
      <p:sp>
        <p:nvSpPr>
          <p:cNvPr id="1189" name="Google Shape;1195;p78">
            <a:extLst>
              <a:ext uri="{FF2B5EF4-FFF2-40B4-BE49-F238E27FC236}">
                <a16:creationId xmlns:a16="http://schemas.microsoft.com/office/drawing/2014/main" id="{5D81E8F2-C736-3274-CBCA-A31D4E4D8640}"/>
              </a:ext>
            </a:extLst>
          </p:cNvPr>
          <p:cNvSpPr txBox="1">
            <a:spLocks/>
          </p:cNvSpPr>
          <p:nvPr/>
        </p:nvSpPr>
        <p:spPr>
          <a:xfrm>
            <a:off x="6018711" y="424104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04</a:t>
            </a:r>
          </a:p>
        </p:txBody>
      </p:sp>
      <p:sp>
        <p:nvSpPr>
          <p:cNvPr id="1190" name="Google Shape;1195;p78">
            <a:extLst>
              <a:ext uri="{FF2B5EF4-FFF2-40B4-BE49-F238E27FC236}">
                <a16:creationId xmlns:a16="http://schemas.microsoft.com/office/drawing/2014/main" id="{BD42590B-803F-C70A-9A9A-CD364C3D22AB}"/>
              </a:ext>
            </a:extLst>
          </p:cNvPr>
          <p:cNvSpPr txBox="1">
            <a:spLocks/>
          </p:cNvSpPr>
          <p:nvPr/>
        </p:nvSpPr>
        <p:spPr>
          <a:xfrm>
            <a:off x="6053066" y="170038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1191" name="Google Shape;1195;p78">
            <a:extLst>
              <a:ext uri="{FF2B5EF4-FFF2-40B4-BE49-F238E27FC236}">
                <a16:creationId xmlns:a16="http://schemas.microsoft.com/office/drawing/2014/main" id="{AD05101C-CA3E-2F3C-5A90-DC4DAD05B83E}"/>
              </a:ext>
            </a:extLst>
          </p:cNvPr>
          <p:cNvSpPr txBox="1">
            <a:spLocks/>
          </p:cNvSpPr>
          <p:nvPr/>
        </p:nvSpPr>
        <p:spPr>
          <a:xfrm>
            <a:off x="6053066" y="2962650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2" grpId="0" animBg="1"/>
      <p:bldP spid="1195" grpId="0"/>
      <p:bldP spid="1198" grpId="0" build="p"/>
      <p:bldP spid="1199" grpId="0" build="p"/>
      <p:bldP spid="2" grpId="0" animBg="1"/>
      <p:bldP spid="9" grpId="0" animBg="1"/>
      <p:bldP spid="10" grpId="0"/>
      <p:bldP spid="11" grpId="0"/>
      <p:bldP spid="19" grpId="0" animBg="1"/>
      <p:bldP spid="20" grpId="0"/>
      <p:bldP spid="21" grpId="0"/>
      <p:bldP spid="32" grpId="0" animBg="1"/>
      <p:bldP spid="33" grpId="0"/>
      <p:bldP spid="34" grpId="0"/>
      <p:bldP spid="37" grpId="0" animBg="1"/>
      <p:bldP spid="38" grpId="0"/>
      <p:bldP spid="39" grpId="0"/>
      <p:bldP spid="42" grpId="0" animBg="1"/>
      <p:bldP spid="43" grpId="0"/>
      <p:bldP spid="44" grpId="0"/>
      <p:bldP spid="1178" grpId="0" animBg="1"/>
      <p:bldP spid="1179" grpId="0" animBg="1"/>
      <p:bldP spid="1180" grpId="0" animBg="1"/>
      <p:bldP spid="1181" grpId="0" animBg="1"/>
      <p:bldP spid="1186" grpId="0" animBg="1"/>
      <p:bldP spid="1187" grpId="0"/>
      <p:bldP spid="1188" grpId="0"/>
      <p:bldP spid="1189" grpId="0"/>
      <p:bldP spid="1190" grpId="0"/>
      <p:bldP spid="1191" grpId="0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204</Words>
  <Application>Microsoft Office PowerPoint</Application>
  <PresentationFormat>Personalizar</PresentationFormat>
  <Paragraphs>62</Paragraphs>
  <Slides>20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Roboto Condensed Light</vt:lpstr>
      <vt:lpstr>Lexend Exa</vt:lpstr>
      <vt:lpstr>Red Hat Text</vt:lpstr>
      <vt:lpstr>Popic Café Company Profile by Slidesgo</vt:lpstr>
      <vt:lpstr>Apresentação do PowerPoint</vt:lpstr>
      <vt:lpstr>INTEGRANTES</vt:lpstr>
      <vt:lpstr>Contexto do Negócio</vt:lpstr>
      <vt:lpstr>PROBLEMÁTICAS  NO NEGÓCIO</vt:lpstr>
      <vt:lpstr>Apresentação do PowerPoint</vt:lpstr>
      <vt:lpstr>Apresentação do PowerPoint</vt:lpstr>
      <vt:lpstr>Apresentação do PowerPoint</vt:lpstr>
      <vt:lpstr>Apresentação do PowerPoint</vt:lpstr>
      <vt:lpstr>01</vt:lpstr>
      <vt:lpstr>Apresentação do PowerPoint</vt:lpstr>
      <vt:lpstr>Apresentação do PowerPoint</vt:lpstr>
      <vt:lpstr>Apresentação do PowerPoint</vt:lpstr>
      <vt:lpstr>Planilha de riscos</vt:lpstr>
      <vt:lpstr>NOSSO WEBSITE</vt:lpstr>
      <vt:lpstr>Analytics  Métricas do projeto</vt:lpstr>
      <vt:lpstr>Apresentação do PowerPoint</vt:lpstr>
      <vt:lpstr>Apresentação do PowerPoint</vt:lpstr>
      <vt:lpstr>Apresentação do PowerPoint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saori</dc:creator>
  <cp:lastModifiedBy>Samuel</cp:lastModifiedBy>
  <cp:revision>2</cp:revision>
  <dcterms:modified xsi:type="dcterms:W3CDTF">2022-10-19T04:23:27Z</dcterms:modified>
</cp:coreProperties>
</file>